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omments/modernComment_127_DCE80336.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663" r:id="rId5"/>
    <p:sldMasterId id="2147483683" r:id="rId6"/>
    <p:sldMasterId id="2147483710" r:id="rId7"/>
  </p:sldMasterIdLst>
  <p:notesMasterIdLst>
    <p:notesMasterId r:id="rId55"/>
  </p:notesMasterIdLst>
  <p:sldIdLst>
    <p:sldId id="657" r:id="rId8"/>
    <p:sldId id="706" r:id="rId9"/>
    <p:sldId id="707" r:id="rId10"/>
    <p:sldId id="708" r:id="rId11"/>
    <p:sldId id="659" r:id="rId12"/>
    <p:sldId id="647" r:id="rId13"/>
    <p:sldId id="295" r:id="rId14"/>
    <p:sldId id="640" r:id="rId15"/>
    <p:sldId id="644" r:id="rId16"/>
    <p:sldId id="639" r:id="rId17"/>
    <p:sldId id="694" r:id="rId18"/>
    <p:sldId id="655" r:id="rId19"/>
    <p:sldId id="698" r:id="rId20"/>
    <p:sldId id="622" r:id="rId21"/>
    <p:sldId id="648" r:id="rId22"/>
    <p:sldId id="277" r:id="rId23"/>
    <p:sldId id="310" r:id="rId24"/>
    <p:sldId id="311" r:id="rId25"/>
    <p:sldId id="312" r:id="rId26"/>
    <p:sldId id="632" r:id="rId27"/>
    <p:sldId id="641" r:id="rId28"/>
    <p:sldId id="629" r:id="rId29"/>
    <p:sldId id="660" r:id="rId30"/>
    <p:sldId id="664" r:id="rId31"/>
    <p:sldId id="665" r:id="rId32"/>
    <p:sldId id="661" r:id="rId33"/>
    <p:sldId id="667" r:id="rId34"/>
    <p:sldId id="709" r:id="rId35"/>
    <p:sldId id="666" r:id="rId36"/>
    <p:sldId id="680" r:id="rId37"/>
    <p:sldId id="617" r:id="rId38"/>
    <p:sldId id="702" r:id="rId39"/>
    <p:sldId id="675" r:id="rId40"/>
    <p:sldId id="699" r:id="rId41"/>
    <p:sldId id="700" r:id="rId42"/>
    <p:sldId id="677" r:id="rId43"/>
    <p:sldId id="678" r:id="rId44"/>
    <p:sldId id="682" r:id="rId45"/>
    <p:sldId id="684" r:id="rId46"/>
    <p:sldId id="685" r:id="rId47"/>
    <p:sldId id="686" r:id="rId48"/>
    <p:sldId id="687" r:id="rId49"/>
    <p:sldId id="705" r:id="rId50"/>
    <p:sldId id="690" r:id="rId51"/>
    <p:sldId id="292" r:id="rId52"/>
    <p:sldId id="693" r:id="rId53"/>
    <p:sldId id="674" r:id="rId54"/>
  </p:sldIdLst>
  <p:sldSz cx="12192000" cy="6858000"/>
  <p:notesSz cx="6858000" cy="9144000"/>
  <p:embeddedFontLst>
    <p:embeddedFont>
      <p:font typeface="Helvetica" panose="020B0604020202020204" pitchFamily="34" charset="0"/>
      <p:regular r:id="rId56"/>
      <p:bold r:id="rId57"/>
      <p:italic r:id="rId58"/>
      <p:boldItalic r:id="rId59"/>
    </p:embeddedFont>
    <p:embeddedFont>
      <p:font typeface="Open Sans" panose="020B0606030504020204" pitchFamily="34" charset="0"/>
      <p:regular r:id="rId60"/>
      <p:bold r:id="rId61"/>
      <p:italic r:id="rId62"/>
      <p:boldItalic r:id="rId63"/>
    </p:embeddedFont>
    <p:embeddedFont>
      <p:font typeface="Roobert Light" panose="020B0604020202020204" charset="-18"/>
      <p:regular r:id="rId64"/>
    </p:embeddedFont>
    <p:embeddedFont>
      <p:font typeface="Roobert SemiBold" panose="020B0604020202020204" charset="-18"/>
      <p:regular r:id="rId65"/>
      <p:bold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uide" id="{CBC70B42-7EB6-4228-BD34-2385531A9EB1}">
          <p14:sldIdLst/>
        </p14:section>
        <p14:section name="Titles &amp; Contents" id="{77C20708-94B2-4332-9E4F-8671892B6D88}">
          <p14:sldIdLst>
            <p14:sldId id="657"/>
            <p14:sldId id="706"/>
            <p14:sldId id="707"/>
            <p14:sldId id="708"/>
            <p14:sldId id="659"/>
            <p14:sldId id="647"/>
            <p14:sldId id="295"/>
            <p14:sldId id="640"/>
            <p14:sldId id="644"/>
            <p14:sldId id="639"/>
            <p14:sldId id="694"/>
            <p14:sldId id="655"/>
            <p14:sldId id="698"/>
            <p14:sldId id="622"/>
            <p14:sldId id="648"/>
            <p14:sldId id="277"/>
            <p14:sldId id="310"/>
            <p14:sldId id="311"/>
            <p14:sldId id="312"/>
            <p14:sldId id="632"/>
            <p14:sldId id="641"/>
            <p14:sldId id="629"/>
            <p14:sldId id="660"/>
            <p14:sldId id="664"/>
            <p14:sldId id="665"/>
            <p14:sldId id="661"/>
            <p14:sldId id="667"/>
            <p14:sldId id="709"/>
            <p14:sldId id="666"/>
            <p14:sldId id="680"/>
            <p14:sldId id="617"/>
            <p14:sldId id="702"/>
            <p14:sldId id="675"/>
            <p14:sldId id="699"/>
            <p14:sldId id="700"/>
            <p14:sldId id="677"/>
            <p14:sldId id="678"/>
            <p14:sldId id="682"/>
            <p14:sldId id="684"/>
            <p14:sldId id="685"/>
            <p14:sldId id="686"/>
            <p14:sldId id="687"/>
            <p14:sldId id="705"/>
            <p14:sldId id="690"/>
            <p14:sldId id="292"/>
            <p14:sldId id="693"/>
            <p14:sldId id="674"/>
          </p14:sldIdLst>
        </p14:section>
        <p14:section name="Text &amp; Image" id="{A7C0CF4F-B7DB-4DD9-9466-16F7744F848C}">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CB4A02-1D23-6CAB-6962-A861590632D0}" name="Jana Rerkova" initials="JR" userId="S::jana.rerkova@pearson.com::521c18ca-79e5-42d7-bd64-2d2a7c40da41" providerId="AD"/>
  <p188:author id="{1D05660C-901B-7B8A-4F36-52FA105FB851}" name="Tóthová Judita" initials="JT" userId="S::tothova.judita@euromedia.cz::44dc012f-e643-4911-abb9-3d3fa6d287b6" providerId="AD"/>
  <p188:author id="{16795035-806F-7A9E-99A2-CAF0E85B0F3E}" name="Gustavo Belardinelli" initials="GB" userId="S::gustavo.belardinelli@pearson.com::e4b4bdbe-9869-4961-88ca-648851681b6c" providerId="AD"/>
  <p188:author id="{088C5280-E805-5E65-9E80-91F7FD0CBF22}" name="Gillian Groenen" initials="GG" userId="S::gillian.groenen@pearson.com::385bca91-6084-451a-88c8-d26d83d89284" providerId="AD"/>
  <p188:author id="{5CA06E89-933F-B26F-B310-751B73EA8239}" name="Nováková Lenka" initials="LN" userId="S::novakova.lenka@euromedia.cz::5dc867db-b9ef-479f-9be5-7836758bfb3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5B3"/>
    <a:srgbClr val="59B0CF"/>
    <a:srgbClr val="45A8C9"/>
    <a:srgbClr val="85DFFF"/>
    <a:srgbClr val="2099C0"/>
    <a:srgbClr val="2B9AC0"/>
    <a:srgbClr val="F3F3F3"/>
    <a:srgbClr val="FBAE00"/>
    <a:srgbClr val="006F96"/>
    <a:srgbClr val="0066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15C8AB-4564-4858-A24B-F7C97FF36689}" v="10" dt="2024-12-12T13:46:39.2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openxmlformats.org/officeDocument/2006/relationships/viewProps" Target="viewProps.xml"/><Relationship Id="rId7" Type="http://schemas.openxmlformats.org/officeDocument/2006/relationships/slideMaster" Target="slideMasters/slideMaster4.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font" Target="fonts/font5.fntdata"/><Relationship Id="rId65" Type="http://schemas.openxmlformats.org/officeDocument/2006/relationships/font" Target="fonts/font10.fntdata"/><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4.fntdata"/><Relationship Id="rId67"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font" Target="fonts/font7.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váková Lenka" userId="5dc867db-b9ef-479f-9be5-7836758bfb3e" providerId="ADAL" clId="{AF15C8AB-4564-4858-A24B-F7C97FF36689}"/>
    <pc:docChg chg="custSel addSld modSld modSection">
      <pc:chgData name="Nováková Lenka" userId="5dc867db-b9ef-479f-9be5-7836758bfb3e" providerId="ADAL" clId="{AF15C8AB-4564-4858-A24B-F7C97FF36689}" dt="2024-12-12T16:23:39.976" v="123" actId="20577"/>
      <pc:docMkLst>
        <pc:docMk/>
      </pc:docMkLst>
      <pc:sldChg chg="modSp mod">
        <pc:chgData name="Nováková Lenka" userId="5dc867db-b9ef-479f-9be5-7836758bfb3e" providerId="ADAL" clId="{AF15C8AB-4564-4858-A24B-F7C97FF36689}" dt="2024-12-12T10:45:40.708" v="25" actId="113"/>
        <pc:sldMkLst>
          <pc:docMk/>
          <pc:sldMk cId="3706192694" sldId="295"/>
        </pc:sldMkLst>
        <pc:spChg chg="mod">
          <ac:chgData name="Nováková Lenka" userId="5dc867db-b9ef-479f-9be5-7836758bfb3e" providerId="ADAL" clId="{AF15C8AB-4564-4858-A24B-F7C97FF36689}" dt="2024-12-12T10:45:40.708" v="25" actId="113"/>
          <ac:spMkLst>
            <pc:docMk/>
            <pc:sldMk cId="3706192694" sldId="295"/>
            <ac:spMk id="8" creationId="{6F46DB82-D752-8653-7614-46AEA78CD066}"/>
          </ac:spMkLst>
        </pc:spChg>
      </pc:sldChg>
      <pc:sldChg chg="delSp mod">
        <pc:chgData name="Nováková Lenka" userId="5dc867db-b9ef-479f-9be5-7836758bfb3e" providerId="ADAL" clId="{AF15C8AB-4564-4858-A24B-F7C97FF36689}" dt="2024-12-12T13:30:43.448" v="29" actId="21"/>
        <pc:sldMkLst>
          <pc:docMk/>
          <pc:sldMk cId="1375536877" sldId="644"/>
        </pc:sldMkLst>
        <pc:spChg chg="del">
          <ac:chgData name="Nováková Lenka" userId="5dc867db-b9ef-479f-9be5-7836758bfb3e" providerId="ADAL" clId="{AF15C8AB-4564-4858-A24B-F7C97FF36689}" dt="2024-12-12T13:30:38.260" v="28" actId="21"/>
          <ac:spMkLst>
            <pc:docMk/>
            <pc:sldMk cId="1375536877" sldId="644"/>
            <ac:spMk id="8" creationId="{8701FB87-7D55-FC33-D4AE-D6BF379715A1}"/>
          </ac:spMkLst>
        </pc:spChg>
        <pc:spChg chg="del">
          <ac:chgData name="Nováková Lenka" userId="5dc867db-b9ef-479f-9be5-7836758bfb3e" providerId="ADAL" clId="{AF15C8AB-4564-4858-A24B-F7C97FF36689}" dt="2024-12-12T13:30:43.448" v="29" actId="21"/>
          <ac:spMkLst>
            <pc:docMk/>
            <pc:sldMk cId="1375536877" sldId="644"/>
            <ac:spMk id="16" creationId="{ADC02096-5203-CF9A-5153-8724249C279C}"/>
          </ac:spMkLst>
        </pc:spChg>
      </pc:sldChg>
      <pc:sldChg chg="modSp mod">
        <pc:chgData name="Nováková Lenka" userId="5dc867db-b9ef-479f-9be5-7836758bfb3e" providerId="ADAL" clId="{AF15C8AB-4564-4858-A24B-F7C97FF36689}" dt="2024-12-12T16:23:39.976" v="123" actId="20577"/>
        <pc:sldMkLst>
          <pc:docMk/>
          <pc:sldMk cId="3684532603" sldId="674"/>
        </pc:sldMkLst>
        <pc:spChg chg="mod">
          <ac:chgData name="Nováková Lenka" userId="5dc867db-b9ef-479f-9be5-7836758bfb3e" providerId="ADAL" clId="{AF15C8AB-4564-4858-A24B-F7C97FF36689}" dt="2024-12-12T16:23:29.025" v="102" actId="20577"/>
          <ac:spMkLst>
            <pc:docMk/>
            <pc:sldMk cId="3684532603" sldId="674"/>
            <ac:spMk id="4" creationId="{4E906E9C-01E4-6FD5-C791-8B1436B3DBBC}"/>
          </ac:spMkLst>
        </pc:spChg>
        <pc:spChg chg="mod">
          <ac:chgData name="Nováková Lenka" userId="5dc867db-b9ef-479f-9be5-7836758bfb3e" providerId="ADAL" clId="{AF15C8AB-4564-4858-A24B-F7C97FF36689}" dt="2024-12-12T16:23:39.976" v="123" actId="20577"/>
          <ac:spMkLst>
            <pc:docMk/>
            <pc:sldMk cId="3684532603" sldId="674"/>
            <ac:spMk id="6" creationId="{FAB64E00-1F3F-D00A-9D1B-3C448856B8BF}"/>
          </ac:spMkLst>
        </pc:spChg>
      </pc:sldChg>
      <pc:sldChg chg="modSp">
        <pc:chgData name="Nováková Lenka" userId="5dc867db-b9ef-479f-9be5-7836758bfb3e" providerId="ADAL" clId="{AF15C8AB-4564-4858-A24B-F7C97FF36689}" dt="2024-12-12T13:46:39.258" v="69"/>
        <pc:sldMkLst>
          <pc:docMk/>
          <pc:sldMk cId="1261495438" sldId="693"/>
        </pc:sldMkLst>
        <pc:graphicFrameChg chg="mod">
          <ac:chgData name="Nováková Lenka" userId="5dc867db-b9ef-479f-9be5-7836758bfb3e" providerId="ADAL" clId="{AF15C8AB-4564-4858-A24B-F7C97FF36689}" dt="2024-12-12T13:46:39.258" v="69"/>
          <ac:graphicFrameMkLst>
            <pc:docMk/>
            <pc:sldMk cId="1261495438" sldId="693"/>
            <ac:graphicFrameMk id="6" creationId="{FA695B17-1616-404A-D52C-D4C484F66001}"/>
          </ac:graphicFrameMkLst>
        </pc:graphicFrameChg>
      </pc:sldChg>
      <pc:sldChg chg="delSp mod">
        <pc:chgData name="Nováková Lenka" userId="5dc867db-b9ef-479f-9be5-7836758bfb3e" providerId="ADAL" clId="{AF15C8AB-4564-4858-A24B-F7C97FF36689}" dt="2024-12-12T10:46:54.442" v="27" actId="478"/>
        <pc:sldMkLst>
          <pc:docMk/>
          <pc:sldMk cId="4154433537" sldId="694"/>
        </pc:sldMkLst>
        <pc:spChg chg="del">
          <ac:chgData name="Nováková Lenka" userId="5dc867db-b9ef-479f-9be5-7836758bfb3e" providerId="ADAL" clId="{AF15C8AB-4564-4858-A24B-F7C97FF36689}" dt="2024-12-12T10:46:50.667" v="26" actId="478"/>
          <ac:spMkLst>
            <pc:docMk/>
            <pc:sldMk cId="4154433537" sldId="694"/>
            <ac:spMk id="8" creationId="{8701FB87-7D55-FC33-D4AE-D6BF379715A1}"/>
          </ac:spMkLst>
        </pc:spChg>
        <pc:spChg chg="del">
          <ac:chgData name="Nováková Lenka" userId="5dc867db-b9ef-479f-9be5-7836758bfb3e" providerId="ADAL" clId="{AF15C8AB-4564-4858-A24B-F7C97FF36689}" dt="2024-12-12T10:46:54.442" v="27" actId="478"/>
          <ac:spMkLst>
            <pc:docMk/>
            <pc:sldMk cId="4154433537" sldId="694"/>
            <ac:spMk id="16" creationId="{ADC02096-5203-CF9A-5153-8724249C279C}"/>
          </ac:spMkLst>
        </pc:spChg>
      </pc:sldChg>
      <pc:sldChg chg="addSp delSp modSp new mod">
        <pc:chgData name="Nováková Lenka" userId="5dc867db-b9ef-479f-9be5-7836758bfb3e" providerId="ADAL" clId="{AF15C8AB-4564-4858-A24B-F7C97FF36689}" dt="2024-12-12T10:16:50.201" v="17" actId="20577"/>
        <pc:sldMkLst>
          <pc:docMk/>
          <pc:sldMk cId="1665515172" sldId="706"/>
        </pc:sldMkLst>
        <pc:spChg chg="add mod">
          <ac:chgData name="Nováková Lenka" userId="5dc867db-b9ef-479f-9be5-7836758bfb3e" providerId="ADAL" clId="{AF15C8AB-4564-4858-A24B-F7C97FF36689}" dt="2024-12-12T10:16:50.201" v="17" actId="20577"/>
          <ac:spMkLst>
            <pc:docMk/>
            <pc:sldMk cId="1665515172" sldId="706"/>
            <ac:spMk id="2" creationId="{4CB522CC-1C19-57AF-63DE-B741087D93EB}"/>
          </ac:spMkLst>
        </pc:spChg>
        <pc:picChg chg="add del mod ord">
          <ac:chgData name="Nováková Lenka" userId="5dc867db-b9ef-479f-9be5-7836758bfb3e" providerId="ADAL" clId="{AF15C8AB-4564-4858-A24B-F7C97FF36689}" dt="2024-12-12T10:14:25.722" v="10" actId="478"/>
          <ac:picMkLst>
            <pc:docMk/>
            <pc:sldMk cId="1665515172" sldId="706"/>
            <ac:picMk id="3" creationId="{F386F4B8-4EF2-AB0C-C070-D4D30B7703CD}"/>
          </ac:picMkLst>
        </pc:picChg>
      </pc:sldChg>
      <pc:sldChg chg="addSp modSp new mod">
        <pc:chgData name="Nováková Lenka" userId="5dc867db-b9ef-479f-9be5-7836758bfb3e" providerId="ADAL" clId="{AF15C8AB-4564-4858-A24B-F7C97FF36689}" dt="2024-12-12T10:14:31.126" v="11" actId="1076"/>
        <pc:sldMkLst>
          <pc:docMk/>
          <pc:sldMk cId="3024954841" sldId="707"/>
        </pc:sldMkLst>
        <pc:spChg chg="add mod">
          <ac:chgData name="Nováková Lenka" userId="5dc867db-b9ef-479f-9be5-7836758bfb3e" providerId="ADAL" clId="{AF15C8AB-4564-4858-A24B-F7C97FF36689}" dt="2024-12-12T10:14:31.126" v="11" actId="1076"/>
          <ac:spMkLst>
            <pc:docMk/>
            <pc:sldMk cId="3024954841" sldId="707"/>
            <ac:spMk id="2" creationId="{71828EF9-8DB8-53DA-92D5-33CC60F0EC10}"/>
          </ac:spMkLst>
        </pc:spChg>
      </pc:sldChg>
      <pc:sldChg chg="addSp delSp modSp new mod">
        <pc:chgData name="Nováková Lenka" userId="5dc867db-b9ef-479f-9be5-7836758bfb3e" providerId="ADAL" clId="{AF15C8AB-4564-4858-A24B-F7C97FF36689}" dt="2024-12-12T10:15:27.240" v="16"/>
        <pc:sldMkLst>
          <pc:docMk/>
          <pc:sldMk cId="1375295136" sldId="708"/>
        </pc:sldMkLst>
        <pc:spChg chg="add del mod">
          <ac:chgData name="Nováková Lenka" userId="5dc867db-b9ef-479f-9be5-7836758bfb3e" providerId="ADAL" clId="{AF15C8AB-4564-4858-A24B-F7C97FF36689}" dt="2024-12-12T10:14:59.966" v="14" actId="478"/>
          <ac:spMkLst>
            <pc:docMk/>
            <pc:sldMk cId="1375295136" sldId="708"/>
            <ac:spMk id="2" creationId="{CC255329-C827-A39D-146D-7E9EC81FCC6D}"/>
          </ac:spMkLst>
        </pc:spChg>
        <pc:spChg chg="add mod">
          <ac:chgData name="Nováková Lenka" userId="5dc867db-b9ef-479f-9be5-7836758bfb3e" providerId="ADAL" clId="{AF15C8AB-4564-4858-A24B-F7C97FF36689}" dt="2024-12-12T10:15:17.210" v="15"/>
          <ac:spMkLst>
            <pc:docMk/>
            <pc:sldMk cId="1375295136" sldId="708"/>
            <ac:spMk id="3" creationId="{56C7D74D-78D8-E46F-A7C6-CD6B3B7DA046}"/>
          </ac:spMkLst>
        </pc:spChg>
        <pc:spChg chg="add mod">
          <ac:chgData name="Nováková Lenka" userId="5dc867db-b9ef-479f-9be5-7836758bfb3e" providerId="ADAL" clId="{AF15C8AB-4564-4858-A24B-F7C97FF36689}" dt="2024-12-12T10:15:27.240" v="16"/>
          <ac:spMkLst>
            <pc:docMk/>
            <pc:sldMk cId="1375295136" sldId="708"/>
            <ac:spMk id="4" creationId="{E49B91FA-7974-8D25-4651-8F5FF58EB828}"/>
          </ac:spMkLst>
        </pc:spChg>
      </pc:sldChg>
      <pc:sldChg chg="addSp modSp new mod">
        <pc:chgData name="Nováková Lenka" userId="5dc867db-b9ef-479f-9be5-7836758bfb3e" providerId="ADAL" clId="{AF15C8AB-4564-4858-A24B-F7C97FF36689}" dt="2024-12-12T13:35:10.148" v="68" actId="20577"/>
        <pc:sldMkLst>
          <pc:docMk/>
          <pc:sldMk cId="3014354122" sldId="709"/>
        </pc:sldMkLst>
        <pc:spChg chg="add mod">
          <ac:chgData name="Nováková Lenka" userId="5dc867db-b9ef-479f-9be5-7836758bfb3e" providerId="ADAL" clId="{AF15C8AB-4564-4858-A24B-F7C97FF36689}" dt="2024-12-12T13:34:47.141" v="58" actId="1076"/>
          <ac:spMkLst>
            <pc:docMk/>
            <pc:sldMk cId="3014354122" sldId="709"/>
            <ac:spMk id="8" creationId="{7F422567-7327-B12A-7508-CB662826C8A8}"/>
          </ac:spMkLst>
        </pc:spChg>
        <pc:spChg chg="add mod">
          <ac:chgData name="Nováková Lenka" userId="5dc867db-b9ef-479f-9be5-7836758bfb3e" providerId="ADAL" clId="{AF15C8AB-4564-4858-A24B-F7C97FF36689}" dt="2024-12-12T13:34:58.360" v="63" actId="20577"/>
          <ac:spMkLst>
            <pc:docMk/>
            <pc:sldMk cId="3014354122" sldId="709"/>
            <ac:spMk id="9" creationId="{B1604D79-DF8D-0806-40A5-DB3CF87DE82D}"/>
          </ac:spMkLst>
        </pc:spChg>
        <pc:spChg chg="add mod">
          <ac:chgData name="Nováková Lenka" userId="5dc867db-b9ef-479f-9be5-7836758bfb3e" providerId="ADAL" clId="{AF15C8AB-4564-4858-A24B-F7C97FF36689}" dt="2024-12-12T13:35:10.148" v="68" actId="20577"/>
          <ac:spMkLst>
            <pc:docMk/>
            <pc:sldMk cId="3014354122" sldId="709"/>
            <ac:spMk id="10" creationId="{162B8990-66DC-8EFD-CDD0-274EE8EC9021}"/>
          </ac:spMkLst>
        </pc:spChg>
        <pc:picChg chg="add mod">
          <ac:chgData name="Nováková Lenka" userId="5dc867db-b9ef-479f-9be5-7836758bfb3e" providerId="ADAL" clId="{AF15C8AB-4564-4858-A24B-F7C97FF36689}" dt="2024-12-12T13:34:44.061" v="57" actId="1076"/>
          <ac:picMkLst>
            <pc:docMk/>
            <pc:sldMk cId="3014354122" sldId="709"/>
            <ac:picMk id="3" creationId="{0B175003-1E89-A434-BC00-CD7A5C4627FE}"/>
          </ac:picMkLst>
        </pc:picChg>
        <pc:picChg chg="add mod">
          <ac:chgData name="Nováková Lenka" userId="5dc867db-b9ef-479f-9be5-7836758bfb3e" providerId="ADAL" clId="{AF15C8AB-4564-4858-A24B-F7C97FF36689}" dt="2024-12-12T13:35:03.231" v="65" actId="1076"/>
          <ac:picMkLst>
            <pc:docMk/>
            <pc:sldMk cId="3014354122" sldId="709"/>
            <ac:picMk id="5" creationId="{2D0500C7-CF2F-FFB2-6C1D-8039944D208A}"/>
          </ac:picMkLst>
        </pc:picChg>
        <pc:picChg chg="add mod">
          <ac:chgData name="Nováková Lenka" userId="5dc867db-b9ef-479f-9be5-7836758bfb3e" providerId="ADAL" clId="{AF15C8AB-4564-4858-A24B-F7C97FF36689}" dt="2024-12-12T13:34:55.789" v="61" actId="1076"/>
          <ac:picMkLst>
            <pc:docMk/>
            <pc:sldMk cId="3014354122" sldId="709"/>
            <ac:picMk id="7" creationId="{2594D657-21DB-3464-2F1F-F35337CA3A55}"/>
          </ac:picMkLst>
        </pc:picChg>
      </pc:sldChg>
    </pc:docChg>
  </pc:docChgLst>
</pc:chgInfo>
</file>

<file path=ppt/comments/modernComment_127_DCE80336.xml><?xml version="1.0" encoding="utf-8"?>
<p188:cmLst xmlns:a="http://schemas.openxmlformats.org/drawingml/2006/main" xmlns:r="http://schemas.openxmlformats.org/officeDocument/2006/relationships" xmlns:p188="http://schemas.microsoft.com/office/powerpoint/2018/8/main">
  <p188:cm id="{CE7D0830-5B6D-4CF6-B188-46C3C4CC4692}" authorId="{5DCB4A02-1D23-6CAB-6962-A861590632D0}" status="resolved" created="2023-10-23T09:29:27.999" complete="100000">
    <ac:txMkLst xmlns:ac="http://schemas.microsoft.com/office/drawing/2013/main/command">
      <pc:docMk xmlns:pc="http://schemas.microsoft.com/office/powerpoint/2013/main/command"/>
      <pc:sldMk xmlns:pc="http://schemas.microsoft.com/office/powerpoint/2013/main/command" cId="3706192694" sldId="295"/>
      <ac:spMk id="57" creationId="{05831574-3B88-FBBD-FA98-DC151F0CC6FD}"/>
      <ac:txMk cp="0" len="42">
        <ac:context len="43" hash="2498709226"/>
      </ac:txMk>
    </ac:txMkLst>
    <p188:replyLst>
      <p188:reply id="{4942A3DD-718C-40E5-8743-599C83E7BA13}" authorId="{16795035-806F-7A9E-99A2-CAF0E85B0F3E}" created="2023-10-23T13:42:52.159">
        <p188:txBody>
          <a:bodyPr/>
          <a:lstStyle/>
          <a:p>
            <a:r>
              <a:rPr lang="en-US"/>
              <a:t>[@Jana Rerkova] EBYL is the best choice for students up to 13 years old. For those aged 14 and 15, we recommend using Benchmark to measure progress and PEIC Gral for certification. Also, it's important to note that both EBYL and Benchmark come with a soft certificate available on Test Hub</a:t>
            </a:r>
          </a:p>
        </p188:txBody>
        <p188:extLst>
          <p:ext xmlns:p="http://schemas.openxmlformats.org/presentationml/2006/main" uri="{57CB4572-C831-44C2-8A1C-0ADB6CCDFE69}">
            <p223:reactions xmlns:p223="http://schemas.microsoft.com/office/powerpoint/2022/03/main">
              <p223:rxn type="👍">
                <p223:instance time="2023-10-24T08:55:43.196" authorId="{5DCB4A02-1D23-6CAB-6962-A861590632D0}"/>
              </p223:rxn>
            </p223:reactions>
          </p:ext>
        </p188:extLst>
      </p188:reply>
    </p188:replyLst>
    <p188:txBody>
      <a:bodyPr/>
      <a:lstStyle/>
      <a:p>
        <a:r>
          <a:rPr lang="en-GB"/>
          <a:t>[@Agnieszka Wysocka] and [@Gustavo Belardinelli]. Can you please confirm the correct assessments here? Should this be EBYL and PEIC YL? Or should these be Benchmark test and PEIC?</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C72E62-5AE5-48AB-86C5-422D23ECC9D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5B07209-35F5-461C-AE65-DFB243459B3F}">
      <dgm:prSet custT="1"/>
      <dgm:spPr>
        <a:solidFill>
          <a:srgbClr val="59B0CF"/>
        </a:solidFill>
        <a:effectLst>
          <a:outerShdw blurRad="63500" sx="102000" sy="102000" algn="ctr" rotWithShape="0">
            <a:prstClr val="black">
              <a:alpha val="40000"/>
            </a:prstClr>
          </a:outerShdw>
        </a:effectLst>
      </dgm:spPr>
      <dgm:t>
        <a:bodyPr/>
        <a:lstStyle/>
        <a:p>
          <a:pPr algn="ctr">
            <a:lnSpc>
              <a:spcPct val="100000"/>
            </a:lnSpc>
          </a:pPr>
          <a:r>
            <a:rPr lang="en-GB" sz="2400" b="1" dirty="0">
              <a:latin typeface="Helvetica" panose="020B0604020202020204" pitchFamily="34" charset="0"/>
              <a:cs typeface="Helvetica" panose="020B0604020202020204" pitchFamily="34" charset="0"/>
            </a:rPr>
            <a:t>About </a:t>
          </a:r>
          <a:r>
            <a:rPr lang="en-GB" sz="2400" b="1" dirty="0" err="1">
              <a:latin typeface="Helvetica" panose="020B0604020202020204" pitchFamily="34" charset="0"/>
              <a:cs typeface="Helvetica" panose="020B0604020202020204" pitchFamily="34" charset="0"/>
            </a:rPr>
            <a:t>iSucceed</a:t>
          </a:r>
          <a:r>
            <a:rPr lang="en-GB" sz="2400" b="1" dirty="0">
              <a:latin typeface="Helvetica" panose="020B0604020202020204" pitchFamily="34" charset="0"/>
              <a:cs typeface="Helvetica" panose="020B0604020202020204" pitchFamily="34" charset="0"/>
            </a:rPr>
            <a:t> in English</a:t>
          </a:r>
          <a:endParaRPr lang="en-US" sz="2400" dirty="0">
            <a:latin typeface="Helvetica" panose="020B0604020202020204" pitchFamily="34" charset="0"/>
            <a:cs typeface="Helvetica" panose="020B0604020202020204" pitchFamily="34" charset="0"/>
          </a:endParaRPr>
        </a:p>
      </dgm:t>
    </dgm:pt>
    <dgm:pt modelId="{1E2B3FB5-D959-4D38-A116-B99F8DAF339E}" type="parTrans" cxnId="{78CD33ED-05C9-4231-A1D7-DFF785E01D75}">
      <dgm:prSet/>
      <dgm:spPr/>
      <dgm:t>
        <a:bodyPr/>
        <a:lstStyle/>
        <a:p>
          <a:endParaRPr lang="en-US"/>
        </a:p>
      </dgm:t>
    </dgm:pt>
    <dgm:pt modelId="{598F111A-0470-49F7-9EC9-1D4DE5AAD4BB}" type="sibTrans" cxnId="{78CD33ED-05C9-4231-A1D7-DFF785E01D75}">
      <dgm:prSet/>
      <dgm:spPr/>
      <dgm:t>
        <a:bodyPr/>
        <a:lstStyle/>
        <a:p>
          <a:pPr>
            <a:lnSpc>
              <a:spcPct val="100000"/>
            </a:lnSpc>
          </a:pPr>
          <a:endParaRPr lang="en-US"/>
        </a:p>
      </dgm:t>
    </dgm:pt>
    <dgm:pt modelId="{965CFD5F-E1E1-4729-9631-C9EA8317B32B}">
      <dgm:prSet custT="1"/>
      <dgm:spPr>
        <a:solidFill>
          <a:srgbClr val="59B0CF"/>
        </a:solidFill>
        <a:effectLst>
          <a:outerShdw blurRad="63500" sx="102000" sy="102000" algn="ctr" rotWithShape="0">
            <a:prstClr val="black">
              <a:alpha val="40000"/>
            </a:prstClr>
          </a:outerShdw>
        </a:effectLst>
      </dgm:spPr>
      <dgm:t>
        <a:bodyPr/>
        <a:lstStyle/>
        <a:p>
          <a:pPr algn="ctr">
            <a:lnSpc>
              <a:spcPct val="100000"/>
            </a:lnSpc>
          </a:pPr>
          <a:r>
            <a:rPr lang="sk-SK" sz="2400" b="1" dirty="0">
              <a:latin typeface="Helvetica" panose="020B0604020202020204" pitchFamily="34" charset="0"/>
              <a:cs typeface="Helvetica" panose="020B0604020202020204" pitchFamily="34" charset="0"/>
            </a:rPr>
            <a:t>Level </a:t>
          </a:r>
          <a:r>
            <a:rPr lang="sk-SK" sz="2400" b="1" dirty="0" err="1">
              <a:latin typeface="Helvetica" panose="020B0604020202020204" pitchFamily="34" charset="0"/>
              <a:cs typeface="Helvetica" panose="020B0604020202020204" pitchFamily="34" charset="0"/>
            </a:rPr>
            <a:t>differentiation</a:t>
          </a:r>
          <a:endParaRPr lang="en-US" sz="2400" dirty="0">
            <a:latin typeface="Helvetica" panose="020B0604020202020204" pitchFamily="34" charset="0"/>
            <a:cs typeface="Helvetica" panose="020B0604020202020204" pitchFamily="34" charset="0"/>
          </a:endParaRPr>
        </a:p>
      </dgm:t>
    </dgm:pt>
    <dgm:pt modelId="{21F4E2F6-0298-446A-8353-CE5F14D1C030}" type="parTrans" cxnId="{981C1AAC-10B4-4660-8B9D-7B795855346D}">
      <dgm:prSet/>
      <dgm:spPr/>
      <dgm:t>
        <a:bodyPr/>
        <a:lstStyle/>
        <a:p>
          <a:endParaRPr lang="en-US"/>
        </a:p>
      </dgm:t>
    </dgm:pt>
    <dgm:pt modelId="{F367FD36-6BA0-4ADB-9EDD-0445991AF5E3}" type="sibTrans" cxnId="{981C1AAC-10B4-4660-8B9D-7B795855346D}">
      <dgm:prSet/>
      <dgm:spPr/>
      <dgm:t>
        <a:bodyPr/>
        <a:lstStyle/>
        <a:p>
          <a:pPr>
            <a:lnSpc>
              <a:spcPct val="100000"/>
            </a:lnSpc>
          </a:pPr>
          <a:endParaRPr lang="en-US"/>
        </a:p>
      </dgm:t>
    </dgm:pt>
    <dgm:pt modelId="{6078BB8B-D11C-4BCC-9F4B-BDF351A7309A}">
      <dgm:prSet custT="1"/>
      <dgm:spPr>
        <a:solidFill>
          <a:srgbClr val="59B0CF"/>
        </a:solidFill>
        <a:effectLst>
          <a:outerShdw blurRad="63500" sx="102000" sy="102000" algn="ctr" rotWithShape="0">
            <a:prstClr val="black">
              <a:alpha val="40000"/>
            </a:prstClr>
          </a:outerShdw>
        </a:effectLst>
      </dgm:spPr>
      <dgm:t>
        <a:bodyPr/>
        <a:lstStyle/>
        <a:p>
          <a:pPr algn="ctr">
            <a:lnSpc>
              <a:spcPct val="100000"/>
            </a:lnSpc>
          </a:pPr>
          <a:r>
            <a:rPr lang="sk-SK" sz="2400" b="1" dirty="0" err="1">
              <a:latin typeface="Helvetica" panose="020B0604020202020204" pitchFamily="34" charset="0"/>
              <a:cs typeface="Helvetica" panose="020B0604020202020204" pitchFamily="34" charset="0"/>
            </a:rPr>
            <a:t>Components</a:t>
          </a:r>
          <a:endParaRPr lang="en-US" sz="2400" dirty="0">
            <a:latin typeface="Helvetica" panose="020B0604020202020204" pitchFamily="34" charset="0"/>
            <a:cs typeface="Helvetica" panose="020B0604020202020204" pitchFamily="34" charset="0"/>
          </a:endParaRPr>
        </a:p>
      </dgm:t>
    </dgm:pt>
    <dgm:pt modelId="{38760201-5A14-4383-A374-6FB96CF99983}" type="parTrans" cxnId="{D6325E63-C8C0-4BD6-8EB1-74C386106DF6}">
      <dgm:prSet/>
      <dgm:spPr/>
      <dgm:t>
        <a:bodyPr/>
        <a:lstStyle/>
        <a:p>
          <a:endParaRPr lang="en-US"/>
        </a:p>
      </dgm:t>
    </dgm:pt>
    <dgm:pt modelId="{A6F8ED58-3D01-4B51-B2C4-18965350829E}" type="sibTrans" cxnId="{D6325E63-C8C0-4BD6-8EB1-74C386106DF6}">
      <dgm:prSet/>
      <dgm:spPr/>
      <dgm:t>
        <a:bodyPr/>
        <a:lstStyle/>
        <a:p>
          <a:pPr>
            <a:lnSpc>
              <a:spcPct val="100000"/>
            </a:lnSpc>
          </a:pPr>
          <a:endParaRPr lang="en-US"/>
        </a:p>
      </dgm:t>
    </dgm:pt>
    <dgm:pt modelId="{EB24FA3F-1A5A-4559-ABA3-8880D2410BCE}">
      <dgm:prSet custT="1"/>
      <dgm:spPr>
        <a:solidFill>
          <a:srgbClr val="59B0CF"/>
        </a:solidFill>
        <a:effectLst>
          <a:outerShdw blurRad="63500" sx="102000" sy="102000" algn="ctr" rotWithShape="0">
            <a:schemeClr val="tx1">
              <a:alpha val="40000"/>
            </a:schemeClr>
          </a:outerShdw>
        </a:effectLst>
      </dgm:spPr>
      <dgm:t>
        <a:bodyPr/>
        <a:lstStyle/>
        <a:p>
          <a:pPr algn="ctr">
            <a:lnSpc>
              <a:spcPct val="100000"/>
            </a:lnSpc>
          </a:pPr>
          <a:r>
            <a:rPr lang="en-GB" sz="2400" b="1" dirty="0">
              <a:latin typeface="Helvetica" panose="020B0604020202020204" pitchFamily="34" charset="0"/>
              <a:cs typeface="Helvetica" panose="020B0604020202020204" pitchFamily="34" charset="0"/>
            </a:rPr>
            <a:t>What’s </a:t>
          </a:r>
          <a:r>
            <a:rPr lang="sk-SK" sz="2400" b="1" dirty="0">
              <a:latin typeface="Helvetica" panose="020B0604020202020204" pitchFamily="34" charset="0"/>
              <a:cs typeface="Helvetica" panose="020B0604020202020204" pitchFamily="34" charset="0"/>
            </a:rPr>
            <a:t>g</a:t>
          </a:r>
          <a:r>
            <a:rPr lang="en-GB" sz="2400" b="1" dirty="0" err="1">
              <a:latin typeface="Helvetica" panose="020B0604020202020204" pitchFamily="34" charset="0"/>
              <a:cs typeface="Helvetica" panose="020B0604020202020204" pitchFamily="34" charset="0"/>
            </a:rPr>
            <a:t>reat</a:t>
          </a:r>
          <a:r>
            <a:rPr lang="en-GB" sz="2400" b="1" dirty="0">
              <a:latin typeface="Helvetica" panose="020B0604020202020204" pitchFamily="34" charset="0"/>
              <a:cs typeface="Helvetica" panose="020B0604020202020204" pitchFamily="34" charset="0"/>
            </a:rPr>
            <a:t> about </a:t>
          </a:r>
          <a:r>
            <a:rPr lang="sk-SK" sz="2400" b="1" dirty="0">
              <a:latin typeface="Helvetica" panose="020B0604020202020204" pitchFamily="34" charset="0"/>
              <a:cs typeface="Helvetica" panose="020B0604020202020204" pitchFamily="34" charset="0"/>
            </a:rPr>
            <a:t>i</a:t>
          </a:r>
          <a:r>
            <a:rPr lang="en-GB" sz="2400" b="1" dirty="0">
              <a:latin typeface="Helvetica" panose="020B0604020202020204" pitchFamily="34" charset="0"/>
              <a:cs typeface="Helvetica" panose="020B0604020202020204" pitchFamily="34" charset="0"/>
            </a:rPr>
            <a:t>t</a:t>
          </a:r>
          <a:r>
            <a:rPr lang="en-GB" sz="500" b="1" dirty="0"/>
            <a:t>?</a:t>
          </a:r>
          <a:endParaRPr lang="en-US" sz="500" dirty="0"/>
        </a:p>
      </dgm:t>
    </dgm:pt>
    <dgm:pt modelId="{7107994C-494B-40B1-B9F8-4FBE4E7B8BAD}" type="parTrans" cxnId="{32FDA3BD-8F4B-4D9D-BC80-63E5AC15C4FC}">
      <dgm:prSet/>
      <dgm:spPr/>
      <dgm:t>
        <a:bodyPr/>
        <a:lstStyle/>
        <a:p>
          <a:endParaRPr lang="en-US"/>
        </a:p>
      </dgm:t>
    </dgm:pt>
    <dgm:pt modelId="{925A5154-F463-4F60-92E6-0737DDD9A413}" type="sibTrans" cxnId="{32FDA3BD-8F4B-4D9D-BC80-63E5AC15C4FC}">
      <dgm:prSet/>
      <dgm:spPr/>
      <dgm:t>
        <a:bodyPr/>
        <a:lstStyle/>
        <a:p>
          <a:pPr>
            <a:lnSpc>
              <a:spcPct val="100000"/>
            </a:lnSpc>
          </a:pPr>
          <a:endParaRPr lang="en-US"/>
        </a:p>
      </dgm:t>
    </dgm:pt>
    <dgm:pt modelId="{093FFD6B-AFEE-4709-AF8C-174B133C774B}">
      <dgm:prSet custT="1"/>
      <dgm:spPr>
        <a:solidFill>
          <a:srgbClr val="59B0CF"/>
        </a:solidFill>
        <a:effectLst>
          <a:outerShdw blurRad="63500" sx="102000" sy="102000" algn="ctr" rotWithShape="0">
            <a:prstClr val="black">
              <a:alpha val="40000"/>
            </a:prstClr>
          </a:outerShdw>
        </a:effectLst>
      </dgm:spPr>
      <dgm:t>
        <a:bodyPr/>
        <a:lstStyle/>
        <a:p>
          <a:pPr algn="ctr">
            <a:lnSpc>
              <a:spcPct val="100000"/>
            </a:lnSpc>
          </a:pPr>
          <a:r>
            <a:rPr lang="en-GB" sz="2400" b="1" dirty="0">
              <a:latin typeface="Helvetica" panose="020B0604020202020204" pitchFamily="34" charset="0"/>
              <a:cs typeface="Helvetica" panose="020B0604020202020204" pitchFamily="34" charset="0"/>
            </a:rPr>
            <a:t>Unit </a:t>
          </a:r>
          <a:r>
            <a:rPr lang="sk-SK" sz="2400" b="1" dirty="0">
              <a:latin typeface="Helvetica" panose="020B0604020202020204" pitchFamily="34" charset="0"/>
              <a:cs typeface="Helvetica" panose="020B0604020202020204" pitchFamily="34" charset="0"/>
            </a:rPr>
            <a:t>w</a:t>
          </a:r>
          <a:r>
            <a:rPr lang="en-GB" sz="2400" b="1" dirty="0" err="1">
              <a:latin typeface="Helvetica" panose="020B0604020202020204" pitchFamily="34" charset="0"/>
              <a:cs typeface="Helvetica" panose="020B0604020202020204" pitchFamily="34" charset="0"/>
            </a:rPr>
            <a:t>alkthrough</a:t>
          </a:r>
          <a:endParaRPr lang="en-US" sz="2400" dirty="0">
            <a:latin typeface="Helvetica" panose="020B0604020202020204" pitchFamily="34" charset="0"/>
            <a:cs typeface="Helvetica" panose="020B0604020202020204" pitchFamily="34" charset="0"/>
          </a:endParaRPr>
        </a:p>
      </dgm:t>
    </dgm:pt>
    <dgm:pt modelId="{BB8E5247-940E-4738-92E8-12E8FA1595B6}" type="parTrans" cxnId="{419C5597-1D88-4B76-A768-F3260B6FE6A4}">
      <dgm:prSet/>
      <dgm:spPr/>
      <dgm:t>
        <a:bodyPr/>
        <a:lstStyle/>
        <a:p>
          <a:endParaRPr lang="en-US"/>
        </a:p>
      </dgm:t>
    </dgm:pt>
    <dgm:pt modelId="{AD0FB1FF-2F66-4E54-930E-ACAA058F3499}" type="sibTrans" cxnId="{419C5597-1D88-4B76-A768-F3260B6FE6A4}">
      <dgm:prSet/>
      <dgm:spPr/>
      <dgm:t>
        <a:bodyPr/>
        <a:lstStyle/>
        <a:p>
          <a:endParaRPr lang="en-US"/>
        </a:p>
      </dgm:t>
    </dgm:pt>
    <dgm:pt modelId="{10E3E740-C167-4F59-A39A-52862EF95EBF}" type="pres">
      <dgm:prSet presAssocID="{CBC72E62-5AE5-48AB-86C5-422D23ECC9D0}" presName="linear" presStyleCnt="0">
        <dgm:presLayoutVars>
          <dgm:animLvl val="lvl"/>
          <dgm:resizeHandles val="exact"/>
        </dgm:presLayoutVars>
      </dgm:prSet>
      <dgm:spPr/>
    </dgm:pt>
    <dgm:pt modelId="{BB354548-3AC6-4A6A-B206-89C973468166}" type="pres">
      <dgm:prSet presAssocID="{55B07209-35F5-461C-AE65-DFB243459B3F}" presName="parentText" presStyleLbl="node1" presStyleIdx="0" presStyleCnt="5" custLinFactY="-65413" custLinFactNeighborY="-100000">
        <dgm:presLayoutVars>
          <dgm:chMax val="0"/>
          <dgm:bulletEnabled val="1"/>
        </dgm:presLayoutVars>
      </dgm:prSet>
      <dgm:spPr/>
    </dgm:pt>
    <dgm:pt modelId="{941FBCA4-7B4C-4C56-AA6D-7BF1140236DC}" type="pres">
      <dgm:prSet presAssocID="{598F111A-0470-49F7-9EC9-1D4DE5AAD4BB}" presName="spacer" presStyleCnt="0"/>
      <dgm:spPr/>
    </dgm:pt>
    <dgm:pt modelId="{E59B6757-5CCF-436B-ACF2-CB24127D64D3}" type="pres">
      <dgm:prSet presAssocID="{965CFD5F-E1E1-4729-9631-C9EA8317B32B}" presName="parentText" presStyleLbl="node1" presStyleIdx="1" presStyleCnt="5">
        <dgm:presLayoutVars>
          <dgm:chMax val="0"/>
          <dgm:bulletEnabled val="1"/>
        </dgm:presLayoutVars>
      </dgm:prSet>
      <dgm:spPr/>
    </dgm:pt>
    <dgm:pt modelId="{7B5C032B-1912-4B6F-AA75-AB7001B803C1}" type="pres">
      <dgm:prSet presAssocID="{F367FD36-6BA0-4ADB-9EDD-0445991AF5E3}" presName="spacer" presStyleCnt="0"/>
      <dgm:spPr/>
    </dgm:pt>
    <dgm:pt modelId="{7041A8A4-20A4-4DD4-86A6-815B3040A3B0}" type="pres">
      <dgm:prSet presAssocID="{6078BB8B-D11C-4BCC-9F4B-BDF351A7309A}" presName="parentText" presStyleLbl="node1" presStyleIdx="2" presStyleCnt="5">
        <dgm:presLayoutVars>
          <dgm:chMax val="0"/>
          <dgm:bulletEnabled val="1"/>
        </dgm:presLayoutVars>
      </dgm:prSet>
      <dgm:spPr/>
    </dgm:pt>
    <dgm:pt modelId="{D0028546-39AD-43DA-B890-769EF1A942D1}" type="pres">
      <dgm:prSet presAssocID="{A6F8ED58-3D01-4B51-B2C4-18965350829E}" presName="spacer" presStyleCnt="0"/>
      <dgm:spPr/>
    </dgm:pt>
    <dgm:pt modelId="{EBD08D14-21E7-4C98-B664-51CB8E09E156}" type="pres">
      <dgm:prSet presAssocID="{EB24FA3F-1A5A-4559-ABA3-8880D2410BCE}" presName="parentText" presStyleLbl="node1" presStyleIdx="3" presStyleCnt="5">
        <dgm:presLayoutVars>
          <dgm:chMax val="0"/>
          <dgm:bulletEnabled val="1"/>
        </dgm:presLayoutVars>
      </dgm:prSet>
      <dgm:spPr/>
    </dgm:pt>
    <dgm:pt modelId="{7CBD8D19-1EB8-4979-B25F-713D0A3C0C61}" type="pres">
      <dgm:prSet presAssocID="{925A5154-F463-4F60-92E6-0737DDD9A413}" presName="spacer" presStyleCnt="0"/>
      <dgm:spPr/>
    </dgm:pt>
    <dgm:pt modelId="{B6833178-84E0-404F-8485-01D5852056F8}" type="pres">
      <dgm:prSet presAssocID="{093FFD6B-AFEE-4709-AF8C-174B133C774B}" presName="parentText" presStyleLbl="node1" presStyleIdx="4" presStyleCnt="5">
        <dgm:presLayoutVars>
          <dgm:chMax val="0"/>
          <dgm:bulletEnabled val="1"/>
        </dgm:presLayoutVars>
      </dgm:prSet>
      <dgm:spPr/>
    </dgm:pt>
  </dgm:ptLst>
  <dgm:cxnLst>
    <dgm:cxn modelId="{D6325E63-C8C0-4BD6-8EB1-74C386106DF6}" srcId="{CBC72E62-5AE5-48AB-86C5-422D23ECC9D0}" destId="{6078BB8B-D11C-4BCC-9F4B-BDF351A7309A}" srcOrd="2" destOrd="0" parTransId="{38760201-5A14-4383-A374-6FB96CF99983}" sibTransId="{A6F8ED58-3D01-4B51-B2C4-18965350829E}"/>
    <dgm:cxn modelId="{770A5651-C624-4110-823B-AE8CF9A43706}" type="presOf" srcId="{EB24FA3F-1A5A-4559-ABA3-8880D2410BCE}" destId="{EBD08D14-21E7-4C98-B664-51CB8E09E156}" srcOrd="0" destOrd="0" presId="urn:microsoft.com/office/officeart/2005/8/layout/vList2"/>
    <dgm:cxn modelId="{1414A07B-7AE3-48C5-B388-4F4E691643A1}" type="presOf" srcId="{55B07209-35F5-461C-AE65-DFB243459B3F}" destId="{BB354548-3AC6-4A6A-B206-89C973468166}" srcOrd="0" destOrd="0" presId="urn:microsoft.com/office/officeart/2005/8/layout/vList2"/>
    <dgm:cxn modelId="{21562586-79EE-4D2E-BEDD-D81F839921BC}" type="presOf" srcId="{093FFD6B-AFEE-4709-AF8C-174B133C774B}" destId="{B6833178-84E0-404F-8485-01D5852056F8}" srcOrd="0" destOrd="0" presId="urn:microsoft.com/office/officeart/2005/8/layout/vList2"/>
    <dgm:cxn modelId="{419C5597-1D88-4B76-A768-F3260B6FE6A4}" srcId="{CBC72E62-5AE5-48AB-86C5-422D23ECC9D0}" destId="{093FFD6B-AFEE-4709-AF8C-174B133C774B}" srcOrd="4" destOrd="0" parTransId="{BB8E5247-940E-4738-92E8-12E8FA1595B6}" sibTransId="{AD0FB1FF-2F66-4E54-930E-ACAA058F3499}"/>
    <dgm:cxn modelId="{275C76A8-91CC-48CA-AB30-94E524F7E114}" type="presOf" srcId="{6078BB8B-D11C-4BCC-9F4B-BDF351A7309A}" destId="{7041A8A4-20A4-4DD4-86A6-815B3040A3B0}" srcOrd="0" destOrd="0" presId="urn:microsoft.com/office/officeart/2005/8/layout/vList2"/>
    <dgm:cxn modelId="{981C1AAC-10B4-4660-8B9D-7B795855346D}" srcId="{CBC72E62-5AE5-48AB-86C5-422D23ECC9D0}" destId="{965CFD5F-E1E1-4729-9631-C9EA8317B32B}" srcOrd="1" destOrd="0" parTransId="{21F4E2F6-0298-446A-8353-CE5F14D1C030}" sibTransId="{F367FD36-6BA0-4ADB-9EDD-0445991AF5E3}"/>
    <dgm:cxn modelId="{245B90BA-1D11-4AF5-AF16-99204016B364}" type="presOf" srcId="{965CFD5F-E1E1-4729-9631-C9EA8317B32B}" destId="{E59B6757-5CCF-436B-ACF2-CB24127D64D3}" srcOrd="0" destOrd="0" presId="urn:microsoft.com/office/officeart/2005/8/layout/vList2"/>
    <dgm:cxn modelId="{32FDA3BD-8F4B-4D9D-BC80-63E5AC15C4FC}" srcId="{CBC72E62-5AE5-48AB-86C5-422D23ECC9D0}" destId="{EB24FA3F-1A5A-4559-ABA3-8880D2410BCE}" srcOrd="3" destOrd="0" parTransId="{7107994C-494B-40B1-B9F8-4FBE4E7B8BAD}" sibTransId="{925A5154-F463-4F60-92E6-0737DDD9A413}"/>
    <dgm:cxn modelId="{78CD33ED-05C9-4231-A1D7-DFF785E01D75}" srcId="{CBC72E62-5AE5-48AB-86C5-422D23ECC9D0}" destId="{55B07209-35F5-461C-AE65-DFB243459B3F}" srcOrd="0" destOrd="0" parTransId="{1E2B3FB5-D959-4D38-A116-B99F8DAF339E}" sibTransId="{598F111A-0470-49F7-9EC9-1D4DE5AAD4BB}"/>
    <dgm:cxn modelId="{642970ED-67A8-4D63-9AD3-E91AFD062340}" type="presOf" srcId="{CBC72E62-5AE5-48AB-86C5-422D23ECC9D0}" destId="{10E3E740-C167-4F59-A39A-52862EF95EBF}" srcOrd="0" destOrd="0" presId="urn:microsoft.com/office/officeart/2005/8/layout/vList2"/>
    <dgm:cxn modelId="{B35F0D97-FD47-4332-BFD5-D47E94831816}" type="presParOf" srcId="{10E3E740-C167-4F59-A39A-52862EF95EBF}" destId="{BB354548-3AC6-4A6A-B206-89C973468166}" srcOrd="0" destOrd="0" presId="urn:microsoft.com/office/officeart/2005/8/layout/vList2"/>
    <dgm:cxn modelId="{9575B839-BC72-4339-9CE2-0770345233B4}" type="presParOf" srcId="{10E3E740-C167-4F59-A39A-52862EF95EBF}" destId="{941FBCA4-7B4C-4C56-AA6D-7BF1140236DC}" srcOrd="1" destOrd="0" presId="urn:microsoft.com/office/officeart/2005/8/layout/vList2"/>
    <dgm:cxn modelId="{DC2AED5E-18E4-4EBE-A817-8BB6E3E6B0AF}" type="presParOf" srcId="{10E3E740-C167-4F59-A39A-52862EF95EBF}" destId="{E59B6757-5CCF-436B-ACF2-CB24127D64D3}" srcOrd="2" destOrd="0" presId="urn:microsoft.com/office/officeart/2005/8/layout/vList2"/>
    <dgm:cxn modelId="{7A8A1249-C765-4788-86F9-37FFA2F8FBDD}" type="presParOf" srcId="{10E3E740-C167-4F59-A39A-52862EF95EBF}" destId="{7B5C032B-1912-4B6F-AA75-AB7001B803C1}" srcOrd="3" destOrd="0" presId="urn:microsoft.com/office/officeart/2005/8/layout/vList2"/>
    <dgm:cxn modelId="{C60293EA-2FD2-4B64-B3DA-59A63D3697B0}" type="presParOf" srcId="{10E3E740-C167-4F59-A39A-52862EF95EBF}" destId="{7041A8A4-20A4-4DD4-86A6-815B3040A3B0}" srcOrd="4" destOrd="0" presId="urn:microsoft.com/office/officeart/2005/8/layout/vList2"/>
    <dgm:cxn modelId="{6D9C0014-F957-481A-BD48-59B533393E07}" type="presParOf" srcId="{10E3E740-C167-4F59-A39A-52862EF95EBF}" destId="{D0028546-39AD-43DA-B890-769EF1A942D1}" srcOrd="5" destOrd="0" presId="urn:microsoft.com/office/officeart/2005/8/layout/vList2"/>
    <dgm:cxn modelId="{D2BB1953-974C-44E1-9A74-1F69CCB8B19C}" type="presParOf" srcId="{10E3E740-C167-4F59-A39A-52862EF95EBF}" destId="{EBD08D14-21E7-4C98-B664-51CB8E09E156}" srcOrd="6" destOrd="0" presId="urn:microsoft.com/office/officeart/2005/8/layout/vList2"/>
    <dgm:cxn modelId="{5F683D89-B51D-44D5-B105-00FA4F4C6012}" type="presParOf" srcId="{10E3E740-C167-4F59-A39A-52862EF95EBF}" destId="{7CBD8D19-1EB8-4979-B25F-713D0A3C0C61}" srcOrd="7" destOrd="0" presId="urn:microsoft.com/office/officeart/2005/8/layout/vList2"/>
    <dgm:cxn modelId="{EED87095-3C82-40B8-9275-1F8C2C3E4687}" type="presParOf" srcId="{10E3E740-C167-4F59-A39A-52862EF95EBF}" destId="{B6833178-84E0-404F-8485-01D5852056F8}"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54548-3AC6-4A6A-B206-89C973468166}">
      <dsp:nvSpPr>
        <dsp:cNvPr id="0" name=""/>
        <dsp:cNvSpPr/>
      </dsp:nvSpPr>
      <dsp:spPr>
        <a:xfrm>
          <a:off x="0" y="0"/>
          <a:ext cx="6150428" cy="593190"/>
        </a:xfrm>
        <a:prstGeom prst="roundRect">
          <a:avLst/>
        </a:prstGeom>
        <a:solidFill>
          <a:srgbClr val="59B0CF"/>
        </a:solidFill>
        <a:ln w="12700" cap="flat" cmpd="sng" algn="ctr">
          <a:solidFill>
            <a:schemeClr val="lt1">
              <a:hueOff val="0"/>
              <a:satOff val="0"/>
              <a:lumOff val="0"/>
              <a:alphaOff val="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GB" sz="2400" b="1" kern="1200" dirty="0">
              <a:latin typeface="Helvetica" panose="020B0604020202020204" pitchFamily="34" charset="0"/>
              <a:cs typeface="Helvetica" panose="020B0604020202020204" pitchFamily="34" charset="0"/>
            </a:rPr>
            <a:t>About </a:t>
          </a:r>
          <a:r>
            <a:rPr lang="en-GB" sz="2400" b="1" kern="1200" dirty="0" err="1">
              <a:latin typeface="Helvetica" panose="020B0604020202020204" pitchFamily="34" charset="0"/>
              <a:cs typeface="Helvetica" panose="020B0604020202020204" pitchFamily="34" charset="0"/>
            </a:rPr>
            <a:t>iSucceed</a:t>
          </a:r>
          <a:r>
            <a:rPr lang="en-GB" sz="2400" b="1" kern="1200" dirty="0">
              <a:latin typeface="Helvetica" panose="020B0604020202020204" pitchFamily="34" charset="0"/>
              <a:cs typeface="Helvetica" panose="020B0604020202020204" pitchFamily="34" charset="0"/>
            </a:rPr>
            <a:t> in English</a:t>
          </a:r>
          <a:endParaRPr lang="en-US" sz="2400" kern="1200" dirty="0">
            <a:latin typeface="Helvetica" panose="020B0604020202020204" pitchFamily="34" charset="0"/>
            <a:cs typeface="Helvetica" panose="020B0604020202020204" pitchFamily="34" charset="0"/>
          </a:endParaRPr>
        </a:p>
      </dsp:txBody>
      <dsp:txXfrm>
        <a:off x="28957" y="28957"/>
        <a:ext cx="6092514" cy="535276"/>
      </dsp:txXfrm>
    </dsp:sp>
    <dsp:sp modelId="{E59B6757-5CCF-436B-ACF2-CB24127D64D3}">
      <dsp:nvSpPr>
        <dsp:cNvPr id="0" name=""/>
        <dsp:cNvSpPr/>
      </dsp:nvSpPr>
      <dsp:spPr>
        <a:xfrm>
          <a:off x="0" y="642435"/>
          <a:ext cx="6150428" cy="593190"/>
        </a:xfrm>
        <a:prstGeom prst="roundRect">
          <a:avLst/>
        </a:prstGeom>
        <a:solidFill>
          <a:srgbClr val="59B0CF"/>
        </a:solidFill>
        <a:ln w="12700" cap="flat" cmpd="sng" algn="ctr">
          <a:solidFill>
            <a:schemeClr val="lt1">
              <a:hueOff val="0"/>
              <a:satOff val="0"/>
              <a:lumOff val="0"/>
              <a:alphaOff val="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sk-SK" sz="2400" b="1" kern="1200" dirty="0">
              <a:latin typeface="Helvetica" panose="020B0604020202020204" pitchFamily="34" charset="0"/>
              <a:cs typeface="Helvetica" panose="020B0604020202020204" pitchFamily="34" charset="0"/>
            </a:rPr>
            <a:t>Level </a:t>
          </a:r>
          <a:r>
            <a:rPr lang="sk-SK" sz="2400" b="1" kern="1200" dirty="0" err="1">
              <a:latin typeface="Helvetica" panose="020B0604020202020204" pitchFamily="34" charset="0"/>
              <a:cs typeface="Helvetica" panose="020B0604020202020204" pitchFamily="34" charset="0"/>
            </a:rPr>
            <a:t>differentiation</a:t>
          </a:r>
          <a:endParaRPr lang="en-US" sz="2400" kern="1200" dirty="0">
            <a:latin typeface="Helvetica" panose="020B0604020202020204" pitchFamily="34" charset="0"/>
            <a:cs typeface="Helvetica" panose="020B0604020202020204" pitchFamily="34" charset="0"/>
          </a:endParaRPr>
        </a:p>
      </dsp:txBody>
      <dsp:txXfrm>
        <a:off x="28957" y="671392"/>
        <a:ext cx="6092514" cy="535276"/>
      </dsp:txXfrm>
    </dsp:sp>
    <dsp:sp modelId="{7041A8A4-20A4-4DD4-86A6-815B3040A3B0}">
      <dsp:nvSpPr>
        <dsp:cNvPr id="0" name=""/>
        <dsp:cNvSpPr/>
      </dsp:nvSpPr>
      <dsp:spPr>
        <a:xfrm>
          <a:off x="0" y="1273065"/>
          <a:ext cx="6150428" cy="593190"/>
        </a:xfrm>
        <a:prstGeom prst="roundRect">
          <a:avLst/>
        </a:prstGeom>
        <a:solidFill>
          <a:srgbClr val="59B0CF"/>
        </a:solidFill>
        <a:ln w="12700" cap="flat" cmpd="sng" algn="ctr">
          <a:solidFill>
            <a:schemeClr val="lt1">
              <a:hueOff val="0"/>
              <a:satOff val="0"/>
              <a:lumOff val="0"/>
              <a:alphaOff val="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sk-SK" sz="2400" b="1" kern="1200" dirty="0" err="1">
              <a:latin typeface="Helvetica" panose="020B0604020202020204" pitchFamily="34" charset="0"/>
              <a:cs typeface="Helvetica" panose="020B0604020202020204" pitchFamily="34" charset="0"/>
            </a:rPr>
            <a:t>Components</a:t>
          </a:r>
          <a:endParaRPr lang="en-US" sz="2400" kern="1200" dirty="0">
            <a:latin typeface="Helvetica" panose="020B0604020202020204" pitchFamily="34" charset="0"/>
            <a:cs typeface="Helvetica" panose="020B0604020202020204" pitchFamily="34" charset="0"/>
          </a:endParaRPr>
        </a:p>
      </dsp:txBody>
      <dsp:txXfrm>
        <a:off x="28957" y="1302022"/>
        <a:ext cx="6092514" cy="535276"/>
      </dsp:txXfrm>
    </dsp:sp>
    <dsp:sp modelId="{EBD08D14-21E7-4C98-B664-51CB8E09E156}">
      <dsp:nvSpPr>
        <dsp:cNvPr id="0" name=""/>
        <dsp:cNvSpPr/>
      </dsp:nvSpPr>
      <dsp:spPr>
        <a:xfrm>
          <a:off x="0" y="1903695"/>
          <a:ext cx="6150428" cy="593190"/>
        </a:xfrm>
        <a:prstGeom prst="roundRect">
          <a:avLst/>
        </a:prstGeom>
        <a:solidFill>
          <a:srgbClr val="59B0CF"/>
        </a:solidFill>
        <a:ln w="12700" cap="flat" cmpd="sng" algn="ctr">
          <a:solidFill>
            <a:schemeClr val="lt1">
              <a:hueOff val="0"/>
              <a:satOff val="0"/>
              <a:lumOff val="0"/>
              <a:alphaOff val="0"/>
            </a:schemeClr>
          </a:solidFill>
          <a:prstDash val="solid"/>
          <a:miter lim="800000"/>
        </a:ln>
        <a:effectLst>
          <a:outerShdw blurRad="63500" sx="102000" sy="102000" algn="ctr" rotWithShape="0">
            <a:schemeClr val="tx1">
              <a:alpha val="40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GB" sz="2400" b="1" kern="1200" dirty="0">
              <a:latin typeface="Helvetica" panose="020B0604020202020204" pitchFamily="34" charset="0"/>
              <a:cs typeface="Helvetica" panose="020B0604020202020204" pitchFamily="34" charset="0"/>
            </a:rPr>
            <a:t>What’s </a:t>
          </a:r>
          <a:r>
            <a:rPr lang="sk-SK" sz="2400" b="1" kern="1200" dirty="0">
              <a:latin typeface="Helvetica" panose="020B0604020202020204" pitchFamily="34" charset="0"/>
              <a:cs typeface="Helvetica" panose="020B0604020202020204" pitchFamily="34" charset="0"/>
            </a:rPr>
            <a:t>g</a:t>
          </a:r>
          <a:r>
            <a:rPr lang="en-GB" sz="2400" b="1" kern="1200" dirty="0" err="1">
              <a:latin typeface="Helvetica" panose="020B0604020202020204" pitchFamily="34" charset="0"/>
              <a:cs typeface="Helvetica" panose="020B0604020202020204" pitchFamily="34" charset="0"/>
            </a:rPr>
            <a:t>reat</a:t>
          </a:r>
          <a:r>
            <a:rPr lang="en-GB" sz="2400" b="1" kern="1200" dirty="0">
              <a:latin typeface="Helvetica" panose="020B0604020202020204" pitchFamily="34" charset="0"/>
              <a:cs typeface="Helvetica" panose="020B0604020202020204" pitchFamily="34" charset="0"/>
            </a:rPr>
            <a:t> about </a:t>
          </a:r>
          <a:r>
            <a:rPr lang="sk-SK" sz="2400" b="1" kern="1200" dirty="0">
              <a:latin typeface="Helvetica" panose="020B0604020202020204" pitchFamily="34" charset="0"/>
              <a:cs typeface="Helvetica" panose="020B0604020202020204" pitchFamily="34" charset="0"/>
            </a:rPr>
            <a:t>i</a:t>
          </a:r>
          <a:r>
            <a:rPr lang="en-GB" sz="2400" b="1" kern="1200" dirty="0">
              <a:latin typeface="Helvetica" panose="020B0604020202020204" pitchFamily="34" charset="0"/>
              <a:cs typeface="Helvetica" panose="020B0604020202020204" pitchFamily="34" charset="0"/>
            </a:rPr>
            <a:t>t</a:t>
          </a:r>
          <a:r>
            <a:rPr lang="en-GB" sz="500" b="1" kern="1200" dirty="0"/>
            <a:t>?</a:t>
          </a:r>
          <a:endParaRPr lang="en-US" sz="500" kern="1200" dirty="0"/>
        </a:p>
      </dsp:txBody>
      <dsp:txXfrm>
        <a:off x="28957" y="1932652"/>
        <a:ext cx="6092514" cy="535276"/>
      </dsp:txXfrm>
    </dsp:sp>
    <dsp:sp modelId="{B6833178-84E0-404F-8485-01D5852056F8}">
      <dsp:nvSpPr>
        <dsp:cNvPr id="0" name=""/>
        <dsp:cNvSpPr/>
      </dsp:nvSpPr>
      <dsp:spPr>
        <a:xfrm>
          <a:off x="0" y="2534325"/>
          <a:ext cx="6150428" cy="593190"/>
        </a:xfrm>
        <a:prstGeom prst="roundRect">
          <a:avLst/>
        </a:prstGeom>
        <a:solidFill>
          <a:srgbClr val="59B0CF"/>
        </a:solidFill>
        <a:ln w="12700" cap="flat" cmpd="sng" algn="ctr">
          <a:solidFill>
            <a:schemeClr val="lt1">
              <a:hueOff val="0"/>
              <a:satOff val="0"/>
              <a:lumOff val="0"/>
              <a:alphaOff val="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GB" sz="2400" b="1" kern="1200" dirty="0">
              <a:latin typeface="Helvetica" panose="020B0604020202020204" pitchFamily="34" charset="0"/>
              <a:cs typeface="Helvetica" panose="020B0604020202020204" pitchFamily="34" charset="0"/>
            </a:rPr>
            <a:t>Unit </a:t>
          </a:r>
          <a:r>
            <a:rPr lang="sk-SK" sz="2400" b="1" kern="1200" dirty="0">
              <a:latin typeface="Helvetica" panose="020B0604020202020204" pitchFamily="34" charset="0"/>
              <a:cs typeface="Helvetica" panose="020B0604020202020204" pitchFamily="34" charset="0"/>
            </a:rPr>
            <a:t>w</a:t>
          </a:r>
          <a:r>
            <a:rPr lang="en-GB" sz="2400" b="1" kern="1200" dirty="0" err="1">
              <a:latin typeface="Helvetica" panose="020B0604020202020204" pitchFamily="34" charset="0"/>
              <a:cs typeface="Helvetica" panose="020B0604020202020204" pitchFamily="34" charset="0"/>
            </a:rPr>
            <a:t>alkthrough</a:t>
          </a:r>
          <a:endParaRPr lang="en-US" sz="2400" kern="1200" dirty="0">
            <a:latin typeface="Helvetica" panose="020B0604020202020204" pitchFamily="34" charset="0"/>
            <a:cs typeface="Helvetica" panose="020B0604020202020204" pitchFamily="34" charset="0"/>
          </a:endParaRPr>
        </a:p>
      </dsp:txBody>
      <dsp:txXfrm>
        <a:off x="28957" y="2563282"/>
        <a:ext cx="6092514" cy="53527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75D06F-1576-4FC8-8DDC-9572E07DCFB2}" type="datetimeFigureOut">
              <a:rPr lang="en-GB" smtClean="0"/>
              <a:t>12/12/2024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CF4B25-3590-477D-99E0-F4D64FBDA532}" type="slidenum">
              <a:rPr lang="en-GB" smtClean="0"/>
              <a:t>‹#›</a:t>
            </a:fld>
            <a:endParaRPr lang="en-GB"/>
          </a:p>
        </p:txBody>
      </p:sp>
    </p:spTree>
    <p:extLst>
      <p:ext uri="{BB962C8B-B14F-4D97-AF65-F5344CB8AC3E}">
        <p14:creationId xmlns:p14="http://schemas.microsoft.com/office/powerpoint/2010/main" val="3165612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CF4B25-3590-477D-99E0-F4D64FBDA532}" type="slidenum">
              <a:rPr lang="en-GB" smtClean="0"/>
              <a:t>7</a:t>
            </a:fld>
            <a:endParaRPr lang="en-GB"/>
          </a:p>
        </p:txBody>
      </p:sp>
    </p:spTree>
    <p:extLst>
      <p:ext uri="{BB962C8B-B14F-4D97-AF65-F5344CB8AC3E}">
        <p14:creationId xmlns:p14="http://schemas.microsoft.com/office/powerpoint/2010/main" val="1357130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CF4B25-3590-477D-99E0-F4D64FBDA532}" type="slidenum">
              <a:rPr lang="en-GB" smtClean="0"/>
              <a:t>9</a:t>
            </a:fld>
            <a:endParaRPr lang="en-GB"/>
          </a:p>
        </p:txBody>
      </p:sp>
    </p:spTree>
    <p:extLst>
      <p:ext uri="{BB962C8B-B14F-4D97-AF65-F5344CB8AC3E}">
        <p14:creationId xmlns:p14="http://schemas.microsoft.com/office/powerpoint/2010/main" val="706493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CF4B25-3590-477D-99E0-F4D64FBDA532}" type="slidenum">
              <a:rPr lang="en-GB" smtClean="0"/>
              <a:t>11</a:t>
            </a:fld>
            <a:endParaRPr lang="en-GB"/>
          </a:p>
        </p:txBody>
      </p:sp>
    </p:spTree>
    <p:extLst>
      <p:ext uri="{BB962C8B-B14F-4D97-AF65-F5344CB8AC3E}">
        <p14:creationId xmlns:p14="http://schemas.microsoft.com/office/powerpoint/2010/main" val="1003917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sk-SK" dirty="0"/>
          </a:p>
        </p:txBody>
      </p:sp>
      <p:sp>
        <p:nvSpPr>
          <p:cNvPr id="4" name="Zástupný symbol pro číslo snímku 3"/>
          <p:cNvSpPr>
            <a:spLocks noGrp="1"/>
          </p:cNvSpPr>
          <p:nvPr>
            <p:ph type="sldNum" sz="quarter" idx="5"/>
          </p:nvPr>
        </p:nvSpPr>
        <p:spPr/>
        <p:txBody>
          <a:bodyPr/>
          <a:lstStyle/>
          <a:p>
            <a:fld id="{1FCF4B25-3590-477D-99E0-F4D64FBDA532}" type="slidenum">
              <a:rPr lang="en-GB" smtClean="0"/>
              <a:t>22</a:t>
            </a:fld>
            <a:endParaRPr lang="en-GB"/>
          </a:p>
        </p:txBody>
      </p:sp>
    </p:spTree>
    <p:extLst>
      <p:ext uri="{BB962C8B-B14F-4D97-AF65-F5344CB8AC3E}">
        <p14:creationId xmlns:p14="http://schemas.microsoft.com/office/powerpoint/2010/main" val="1525152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sk-SK" dirty="0"/>
          </a:p>
        </p:txBody>
      </p:sp>
      <p:sp>
        <p:nvSpPr>
          <p:cNvPr id="4" name="Zástupný symbol pro číslo snímku 3"/>
          <p:cNvSpPr>
            <a:spLocks noGrp="1"/>
          </p:cNvSpPr>
          <p:nvPr>
            <p:ph type="sldNum" sz="quarter" idx="5"/>
          </p:nvPr>
        </p:nvSpPr>
        <p:spPr/>
        <p:txBody>
          <a:bodyPr/>
          <a:lstStyle/>
          <a:p>
            <a:fld id="{1FCF4B25-3590-477D-99E0-F4D64FBDA532}" type="slidenum">
              <a:rPr lang="en-GB" smtClean="0"/>
              <a:t>24</a:t>
            </a:fld>
            <a:endParaRPr lang="en-GB"/>
          </a:p>
        </p:txBody>
      </p:sp>
    </p:spTree>
    <p:extLst>
      <p:ext uri="{BB962C8B-B14F-4D97-AF65-F5344CB8AC3E}">
        <p14:creationId xmlns:p14="http://schemas.microsoft.com/office/powerpoint/2010/main" val="2184860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sk-SK" dirty="0"/>
          </a:p>
        </p:txBody>
      </p:sp>
      <p:sp>
        <p:nvSpPr>
          <p:cNvPr id="4" name="Zástupný symbol pro číslo snímku 3"/>
          <p:cNvSpPr>
            <a:spLocks noGrp="1"/>
          </p:cNvSpPr>
          <p:nvPr>
            <p:ph type="sldNum" sz="quarter" idx="5"/>
          </p:nvPr>
        </p:nvSpPr>
        <p:spPr/>
        <p:txBody>
          <a:bodyPr/>
          <a:lstStyle/>
          <a:p>
            <a:fld id="{1FCF4B25-3590-477D-99E0-F4D64FBDA532}" type="slidenum">
              <a:rPr lang="en-GB" smtClean="0"/>
              <a:t>25</a:t>
            </a:fld>
            <a:endParaRPr lang="en-GB"/>
          </a:p>
        </p:txBody>
      </p:sp>
    </p:spTree>
    <p:extLst>
      <p:ext uri="{BB962C8B-B14F-4D97-AF65-F5344CB8AC3E}">
        <p14:creationId xmlns:p14="http://schemas.microsoft.com/office/powerpoint/2010/main" val="3588828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sk-SK" dirty="0"/>
          </a:p>
        </p:txBody>
      </p:sp>
      <p:sp>
        <p:nvSpPr>
          <p:cNvPr id="4" name="Zástupný symbol pro číslo snímku 3"/>
          <p:cNvSpPr>
            <a:spLocks noGrp="1"/>
          </p:cNvSpPr>
          <p:nvPr>
            <p:ph type="sldNum" sz="quarter" idx="5"/>
          </p:nvPr>
        </p:nvSpPr>
        <p:spPr/>
        <p:txBody>
          <a:bodyPr/>
          <a:lstStyle/>
          <a:p>
            <a:fld id="{1FCF4B25-3590-477D-99E0-F4D64FBDA532}" type="slidenum">
              <a:rPr lang="en-GB" smtClean="0"/>
              <a:t>27</a:t>
            </a:fld>
            <a:endParaRPr lang="en-GB"/>
          </a:p>
        </p:txBody>
      </p:sp>
    </p:spTree>
    <p:extLst>
      <p:ext uri="{BB962C8B-B14F-4D97-AF65-F5344CB8AC3E}">
        <p14:creationId xmlns:p14="http://schemas.microsoft.com/office/powerpoint/2010/main" val="2982585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sk-SK" dirty="0"/>
          </a:p>
        </p:txBody>
      </p:sp>
      <p:sp>
        <p:nvSpPr>
          <p:cNvPr id="4" name="Zástupný symbol pro číslo snímku 3"/>
          <p:cNvSpPr>
            <a:spLocks noGrp="1"/>
          </p:cNvSpPr>
          <p:nvPr>
            <p:ph type="sldNum" sz="quarter" idx="5"/>
          </p:nvPr>
        </p:nvSpPr>
        <p:spPr/>
        <p:txBody>
          <a:bodyPr/>
          <a:lstStyle/>
          <a:p>
            <a:fld id="{1FCF4B25-3590-477D-99E0-F4D64FBDA532}" type="slidenum">
              <a:rPr lang="en-GB" smtClean="0"/>
              <a:t>38</a:t>
            </a:fld>
            <a:endParaRPr lang="en-GB"/>
          </a:p>
        </p:txBody>
      </p:sp>
    </p:spTree>
    <p:extLst>
      <p:ext uri="{BB962C8B-B14F-4D97-AF65-F5344CB8AC3E}">
        <p14:creationId xmlns:p14="http://schemas.microsoft.com/office/powerpoint/2010/main" val="2857901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6.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2.wdp"/><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svg"/><Relationship Id="rId7"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svg"/><Relationship Id="rId7"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11.png"/><Relationship Id="rId11" Type="http://schemas.openxmlformats.org/officeDocument/2006/relationships/image" Target="../media/image10.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25.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25.svg"/><Relationship Id="rId4" Type="http://schemas.openxmlformats.org/officeDocument/2006/relationships/image" Target="../media/image24.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svg"/><Relationship Id="rId7"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11.png"/><Relationship Id="rId11" Type="http://schemas.openxmlformats.org/officeDocument/2006/relationships/image" Target="../media/image10.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25.sv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svg"/><Relationship Id="rId7"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2.svg"/><Relationship Id="rId3" Type="http://schemas.openxmlformats.org/officeDocument/2006/relationships/image" Target="../media/image27.svg"/><Relationship Id="rId7" Type="http://schemas.openxmlformats.org/officeDocument/2006/relationships/image" Target="../media/image29.svg"/><Relationship Id="rId12"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3.xml"/><Relationship Id="rId6" Type="http://schemas.openxmlformats.org/officeDocument/2006/relationships/image" Target="../media/image28.png"/><Relationship Id="rId11" Type="http://schemas.openxmlformats.org/officeDocument/2006/relationships/image" Target="../media/image10.svg"/><Relationship Id="rId5" Type="http://schemas.openxmlformats.org/officeDocument/2006/relationships/image" Target="../media/image3.svg"/><Relationship Id="rId1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25.svg"/><Relationship Id="rId1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10.svg"/><Relationship Id="rId4" Type="http://schemas.openxmlformats.org/officeDocument/2006/relationships/image" Target="../media/image6.svg"/><Relationship Id="rId9"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svg"/><Relationship Id="rId7"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2.svg"/><Relationship Id="rId5" Type="http://schemas.openxmlformats.org/officeDocument/2006/relationships/image" Target="../media/image25.svg"/><Relationship Id="rId10" Type="http://schemas.openxmlformats.org/officeDocument/2006/relationships/image" Target="../media/image11.png"/><Relationship Id="rId4" Type="http://schemas.openxmlformats.org/officeDocument/2006/relationships/image" Target="../media/image24.png"/><Relationship Id="rId9" Type="http://schemas.openxmlformats.org/officeDocument/2006/relationships/image" Target="../media/image8.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3.xml"/><Relationship Id="rId5" Type="http://schemas.openxmlformats.org/officeDocument/2006/relationships/image" Target="../media/image34.png"/><Relationship Id="rId4" Type="http://schemas.openxmlformats.org/officeDocument/2006/relationships/image" Target="../media/image6.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3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4" Type="http://schemas.microsoft.com/office/2007/relationships/hdphoto" Target="../media/hdphoto3.wdp"/></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svg"/><Relationship Id="rId7"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lank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798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Vertical Title and Text">
    <p:bg>
      <p:bgPr>
        <a:solidFill>
          <a:srgbClr val="0085B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737097-A300-0C4F-2060-2C5EA60DF78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1775" t="-11"/>
          <a:stretch/>
        </p:blipFill>
        <p:spPr>
          <a:xfrm>
            <a:off x="4491789" y="0"/>
            <a:ext cx="7700212" cy="6870869"/>
          </a:xfrm>
          <a:prstGeom prst="rect">
            <a:avLst/>
          </a:prstGeom>
        </p:spPr>
      </p:pic>
      <p:sp>
        <p:nvSpPr>
          <p:cNvPr id="3" name="Rectangle 2">
            <a:extLst>
              <a:ext uri="{FF2B5EF4-FFF2-40B4-BE49-F238E27FC236}">
                <a16:creationId xmlns:a16="http://schemas.microsoft.com/office/drawing/2014/main" id="{2C38F1C4-89CB-6372-B499-B718A76F05CD}"/>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C41363CA-B0E5-CAC9-F543-7EB6BB4B38E8}"/>
              </a:ext>
            </a:extLst>
          </p:cNvPr>
          <p:cNvSpPr/>
          <p:nvPr userDrawn="1"/>
        </p:nvSpPr>
        <p:spPr>
          <a:xfrm>
            <a:off x="5181600" y="0"/>
            <a:ext cx="2155778" cy="6858779"/>
          </a:xfrm>
          <a:prstGeom prst="rect">
            <a:avLst/>
          </a:prstGeom>
          <a:gradFill flip="none" rotWithShape="1">
            <a:gsLst>
              <a:gs pos="0">
                <a:srgbClr val="0085B3">
                  <a:alpha val="0"/>
                </a:srgbClr>
              </a:gs>
              <a:gs pos="78000">
                <a:srgbClr val="0085B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7B33538A-4A71-9DE2-60E5-E1E71BEF9D3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8" name="Text Placeholder 15">
            <a:extLst>
              <a:ext uri="{FF2B5EF4-FFF2-40B4-BE49-F238E27FC236}">
                <a16:creationId xmlns:a16="http://schemas.microsoft.com/office/drawing/2014/main" id="{2C82A4D4-F58A-BFBC-2200-35D2B8DE3650}"/>
              </a:ext>
            </a:extLst>
          </p:cNvPr>
          <p:cNvSpPr>
            <a:spLocks noGrp="1"/>
          </p:cNvSpPr>
          <p:nvPr>
            <p:ph type="body" sz="quarter" idx="11" hasCustomPrompt="1"/>
          </p:nvPr>
        </p:nvSpPr>
        <p:spPr>
          <a:xfrm rot="21420000">
            <a:off x="1108655" y="1362248"/>
            <a:ext cx="5793791" cy="2371938"/>
          </a:xfrm>
          <a:prstGeom prst="rect">
            <a:avLst/>
          </a:prstGeom>
        </p:spPr>
        <p:txBody>
          <a:bodyPr/>
          <a:lstStyle>
            <a:lvl1pPr marL="0" indent="0" algn="ctr">
              <a:lnSpc>
                <a:spcPct val="80000"/>
              </a:lnSpc>
              <a:buNone/>
              <a:defRPr sz="5400" spc="-150">
                <a:solidFill>
                  <a:schemeClr val="bg1"/>
                </a:solidFill>
                <a:latin typeface="+mj-lt"/>
              </a:defRPr>
            </a:lvl1pPr>
          </a:lstStyle>
          <a:p>
            <a:pPr lvl="0"/>
            <a:r>
              <a:rPr lang="en-US"/>
              <a:t>Presentation title goes in here</a:t>
            </a:r>
          </a:p>
        </p:txBody>
      </p:sp>
      <p:sp>
        <p:nvSpPr>
          <p:cNvPr id="10" name="Text Placeholder 19">
            <a:extLst>
              <a:ext uri="{FF2B5EF4-FFF2-40B4-BE49-F238E27FC236}">
                <a16:creationId xmlns:a16="http://schemas.microsoft.com/office/drawing/2014/main" id="{C5CBD9E3-34CE-042A-4AD2-2D0F99982912}"/>
              </a:ext>
            </a:extLst>
          </p:cNvPr>
          <p:cNvSpPr>
            <a:spLocks noGrp="1"/>
          </p:cNvSpPr>
          <p:nvPr>
            <p:ph type="body" sz="quarter" idx="12" hasCustomPrompt="1"/>
          </p:nvPr>
        </p:nvSpPr>
        <p:spPr>
          <a:xfrm>
            <a:off x="4251478" y="3884172"/>
            <a:ext cx="3085900" cy="1270000"/>
          </a:xfrm>
          <a:prstGeom prst="rect">
            <a:avLst/>
          </a:prstGeom>
        </p:spPr>
        <p:txBody>
          <a:bodyPr/>
          <a:lstStyle>
            <a:lvl1pPr marL="0" indent="0">
              <a:lnSpc>
                <a:spcPct val="80000"/>
              </a:lnSpc>
              <a:buNone/>
              <a:defRPr sz="3600">
                <a:solidFill>
                  <a:schemeClr val="bg1"/>
                </a:solidFill>
                <a:latin typeface="+mj-lt"/>
              </a:defRPr>
            </a:lvl1pPr>
          </a:lstStyle>
          <a:p>
            <a:pPr lvl="0"/>
            <a:r>
              <a:rPr lang="en-US"/>
              <a:t>Presenter Name</a:t>
            </a:r>
            <a:endParaRPr lang="en-GB"/>
          </a:p>
        </p:txBody>
      </p:sp>
    </p:spTree>
    <p:extLst>
      <p:ext uri="{BB962C8B-B14F-4D97-AF65-F5344CB8AC3E}">
        <p14:creationId xmlns:p14="http://schemas.microsoft.com/office/powerpoint/2010/main" val="1334204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Vertical Title and Text">
    <p:bg>
      <p:bgPr>
        <a:solidFill>
          <a:srgbClr val="0085B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737097-A300-0C4F-2060-2C5EA60DF78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1775" t="-11"/>
          <a:stretch/>
        </p:blipFill>
        <p:spPr>
          <a:xfrm>
            <a:off x="4491789" y="0"/>
            <a:ext cx="7700212" cy="6870869"/>
          </a:xfrm>
          <a:prstGeom prst="rect">
            <a:avLst/>
          </a:prstGeom>
        </p:spPr>
      </p:pic>
      <p:sp>
        <p:nvSpPr>
          <p:cNvPr id="3" name="Rectangle 2">
            <a:extLst>
              <a:ext uri="{FF2B5EF4-FFF2-40B4-BE49-F238E27FC236}">
                <a16:creationId xmlns:a16="http://schemas.microsoft.com/office/drawing/2014/main" id="{2C38F1C4-89CB-6372-B499-B718A76F05CD}"/>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C41363CA-B0E5-CAC9-F543-7EB6BB4B38E8}"/>
              </a:ext>
            </a:extLst>
          </p:cNvPr>
          <p:cNvSpPr/>
          <p:nvPr userDrawn="1"/>
        </p:nvSpPr>
        <p:spPr>
          <a:xfrm>
            <a:off x="5181599" y="0"/>
            <a:ext cx="4689231" cy="6858779"/>
          </a:xfrm>
          <a:prstGeom prst="rect">
            <a:avLst/>
          </a:prstGeom>
          <a:gradFill flip="none" rotWithShape="1">
            <a:gsLst>
              <a:gs pos="0">
                <a:srgbClr val="0085B3">
                  <a:alpha val="0"/>
                </a:srgbClr>
              </a:gs>
              <a:gs pos="78000">
                <a:srgbClr val="0085B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7B33538A-4A71-9DE2-60E5-E1E71BEF9D3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8" name="Text Placeholder 15">
            <a:extLst>
              <a:ext uri="{FF2B5EF4-FFF2-40B4-BE49-F238E27FC236}">
                <a16:creationId xmlns:a16="http://schemas.microsoft.com/office/drawing/2014/main" id="{2C82A4D4-F58A-BFBC-2200-35D2B8DE3650}"/>
              </a:ext>
            </a:extLst>
          </p:cNvPr>
          <p:cNvSpPr>
            <a:spLocks noGrp="1"/>
          </p:cNvSpPr>
          <p:nvPr>
            <p:ph type="body" sz="quarter" idx="11" hasCustomPrompt="1"/>
          </p:nvPr>
        </p:nvSpPr>
        <p:spPr>
          <a:xfrm rot="21420000">
            <a:off x="1108655" y="1362248"/>
            <a:ext cx="5793791" cy="2371938"/>
          </a:xfrm>
          <a:prstGeom prst="rect">
            <a:avLst/>
          </a:prstGeom>
        </p:spPr>
        <p:txBody>
          <a:bodyPr/>
          <a:lstStyle>
            <a:lvl1pPr marL="0" indent="0" algn="ctr">
              <a:lnSpc>
                <a:spcPct val="80000"/>
              </a:lnSpc>
              <a:buNone/>
              <a:defRPr sz="5400" spc="-150">
                <a:solidFill>
                  <a:schemeClr val="bg1"/>
                </a:solidFill>
                <a:latin typeface="+mj-lt"/>
              </a:defRPr>
            </a:lvl1pPr>
          </a:lstStyle>
          <a:p>
            <a:pPr lvl="0"/>
            <a:r>
              <a:rPr lang="en-US"/>
              <a:t>Presentation title goes in here</a:t>
            </a:r>
          </a:p>
        </p:txBody>
      </p:sp>
      <p:sp>
        <p:nvSpPr>
          <p:cNvPr id="10" name="Text Placeholder 19">
            <a:extLst>
              <a:ext uri="{FF2B5EF4-FFF2-40B4-BE49-F238E27FC236}">
                <a16:creationId xmlns:a16="http://schemas.microsoft.com/office/drawing/2014/main" id="{C5CBD9E3-34CE-042A-4AD2-2D0F99982912}"/>
              </a:ext>
            </a:extLst>
          </p:cNvPr>
          <p:cNvSpPr>
            <a:spLocks noGrp="1"/>
          </p:cNvSpPr>
          <p:nvPr>
            <p:ph type="body" sz="quarter" idx="12" hasCustomPrompt="1"/>
          </p:nvPr>
        </p:nvSpPr>
        <p:spPr>
          <a:xfrm>
            <a:off x="4251478" y="3884172"/>
            <a:ext cx="3085900" cy="1270000"/>
          </a:xfrm>
          <a:prstGeom prst="rect">
            <a:avLst/>
          </a:prstGeom>
        </p:spPr>
        <p:txBody>
          <a:bodyPr/>
          <a:lstStyle>
            <a:lvl1pPr marL="0" indent="0">
              <a:lnSpc>
                <a:spcPct val="80000"/>
              </a:lnSpc>
              <a:buNone/>
              <a:defRPr sz="3600">
                <a:solidFill>
                  <a:schemeClr val="bg1"/>
                </a:solidFill>
                <a:latin typeface="+mj-lt"/>
              </a:defRPr>
            </a:lvl1pPr>
          </a:lstStyle>
          <a:p>
            <a:pPr lvl="0"/>
            <a:r>
              <a:rPr lang="en-US"/>
              <a:t>Presenter Name</a:t>
            </a:r>
            <a:endParaRPr lang="en-GB"/>
          </a:p>
        </p:txBody>
      </p:sp>
    </p:spTree>
    <p:extLst>
      <p:ext uri="{BB962C8B-B14F-4D97-AF65-F5344CB8AC3E}">
        <p14:creationId xmlns:p14="http://schemas.microsoft.com/office/powerpoint/2010/main" val="2076570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rgbClr val="0085B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377099-F1C1-1200-50B6-3ACE92F4B9A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491789" y="0"/>
            <a:ext cx="7700212" cy="6870869"/>
          </a:xfrm>
          <a:prstGeom prst="rect">
            <a:avLst/>
          </a:prstGeom>
        </p:spPr>
      </p:pic>
      <p:sp>
        <p:nvSpPr>
          <p:cNvPr id="3" name="Rectangle 2">
            <a:extLst>
              <a:ext uri="{FF2B5EF4-FFF2-40B4-BE49-F238E27FC236}">
                <a16:creationId xmlns:a16="http://schemas.microsoft.com/office/drawing/2014/main" id="{C4F7EAD1-B669-97BF-5500-A98C0988F928}"/>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34518C0-5399-2646-D692-C5F760581964}"/>
              </a:ext>
            </a:extLst>
          </p:cNvPr>
          <p:cNvSpPr/>
          <p:nvPr userDrawn="1"/>
        </p:nvSpPr>
        <p:spPr>
          <a:xfrm>
            <a:off x="4347411" y="0"/>
            <a:ext cx="4892842" cy="6858779"/>
          </a:xfrm>
          <a:prstGeom prst="rect">
            <a:avLst/>
          </a:prstGeom>
          <a:gradFill flip="none" rotWithShape="1">
            <a:gsLst>
              <a:gs pos="0">
                <a:srgbClr val="0085B3">
                  <a:alpha val="0"/>
                </a:srgbClr>
              </a:gs>
              <a:gs pos="90000">
                <a:srgbClr val="0085B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0FBEBE46-7205-E704-A93E-6D349632F07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8" name="Text Placeholder 15">
            <a:extLst>
              <a:ext uri="{FF2B5EF4-FFF2-40B4-BE49-F238E27FC236}">
                <a16:creationId xmlns:a16="http://schemas.microsoft.com/office/drawing/2014/main" id="{9C815BE9-8B88-2810-5386-1E4CCA61DB39}"/>
              </a:ext>
            </a:extLst>
          </p:cNvPr>
          <p:cNvSpPr>
            <a:spLocks noGrp="1"/>
          </p:cNvSpPr>
          <p:nvPr>
            <p:ph type="body" sz="quarter" idx="11" hasCustomPrompt="1"/>
          </p:nvPr>
        </p:nvSpPr>
        <p:spPr>
          <a:xfrm rot="21420000">
            <a:off x="1108655" y="1362248"/>
            <a:ext cx="5793791" cy="2371938"/>
          </a:xfrm>
          <a:prstGeom prst="rect">
            <a:avLst/>
          </a:prstGeom>
        </p:spPr>
        <p:txBody>
          <a:bodyPr/>
          <a:lstStyle>
            <a:lvl1pPr marL="0" indent="0" algn="ctr">
              <a:lnSpc>
                <a:spcPct val="80000"/>
              </a:lnSpc>
              <a:buNone/>
              <a:defRPr sz="5400" spc="-150">
                <a:solidFill>
                  <a:schemeClr val="bg1"/>
                </a:solidFill>
                <a:latin typeface="+mj-lt"/>
              </a:defRPr>
            </a:lvl1pPr>
          </a:lstStyle>
          <a:p>
            <a:pPr lvl="0"/>
            <a:r>
              <a:rPr lang="en-US"/>
              <a:t>Presentation title goes in here</a:t>
            </a:r>
          </a:p>
        </p:txBody>
      </p:sp>
      <p:sp>
        <p:nvSpPr>
          <p:cNvPr id="9" name="Text Placeholder 19">
            <a:extLst>
              <a:ext uri="{FF2B5EF4-FFF2-40B4-BE49-F238E27FC236}">
                <a16:creationId xmlns:a16="http://schemas.microsoft.com/office/drawing/2014/main" id="{A2531C98-3D8F-D7C8-5C1D-F17017284234}"/>
              </a:ext>
            </a:extLst>
          </p:cNvPr>
          <p:cNvSpPr>
            <a:spLocks noGrp="1"/>
          </p:cNvSpPr>
          <p:nvPr>
            <p:ph type="body" sz="quarter" idx="12" hasCustomPrompt="1"/>
          </p:nvPr>
        </p:nvSpPr>
        <p:spPr>
          <a:xfrm>
            <a:off x="4251478" y="3884172"/>
            <a:ext cx="3085900" cy="1270000"/>
          </a:xfrm>
          <a:prstGeom prst="rect">
            <a:avLst/>
          </a:prstGeom>
        </p:spPr>
        <p:txBody>
          <a:bodyPr/>
          <a:lstStyle>
            <a:lvl1pPr marL="0" indent="0">
              <a:lnSpc>
                <a:spcPct val="80000"/>
              </a:lnSpc>
              <a:buNone/>
              <a:defRPr sz="3600">
                <a:solidFill>
                  <a:schemeClr val="bg1"/>
                </a:solidFill>
                <a:latin typeface="+mj-lt"/>
              </a:defRPr>
            </a:lvl1pPr>
          </a:lstStyle>
          <a:p>
            <a:pPr lvl="0"/>
            <a:r>
              <a:rPr lang="en-US"/>
              <a:t>Presenter Name</a:t>
            </a:r>
            <a:endParaRPr lang="en-GB"/>
          </a:p>
        </p:txBody>
      </p:sp>
    </p:spTree>
    <p:extLst>
      <p:ext uri="{BB962C8B-B14F-4D97-AF65-F5344CB8AC3E}">
        <p14:creationId xmlns:p14="http://schemas.microsoft.com/office/powerpoint/2010/main" val="1862067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Vertical Title and Text">
    <p:bg>
      <p:bgPr>
        <a:solidFill>
          <a:srgbClr val="0085B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B95F1F-9890-5BE5-E4EF-10C8AD4A386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1"/>
          <a:stretch/>
        </p:blipFill>
        <p:spPr>
          <a:xfrm>
            <a:off x="4491789" y="0"/>
            <a:ext cx="7700212" cy="6870869"/>
          </a:xfrm>
          <a:prstGeom prst="rect">
            <a:avLst/>
          </a:prstGeom>
        </p:spPr>
      </p:pic>
      <p:sp>
        <p:nvSpPr>
          <p:cNvPr id="3" name="Rectangle 2">
            <a:extLst>
              <a:ext uri="{FF2B5EF4-FFF2-40B4-BE49-F238E27FC236}">
                <a16:creationId xmlns:a16="http://schemas.microsoft.com/office/drawing/2014/main" id="{401690CA-68AE-A5F8-174C-0D87069DBF9E}"/>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64169FE-3977-9952-08C7-A4B3F7D460F2}"/>
              </a:ext>
            </a:extLst>
          </p:cNvPr>
          <p:cNvSpPr/>
          <p:nvPr userDrawn="1"/>
        </p:nvSpPr>
        <p:spPr>
          <a:xfrm>
            <a:off x="4347411" y="0"/>
            <a:ext cx="4892842" cy="6858779"/>
          </a:xfrm>
          <a:prstGeom prst="rect">
            <a:avLst/>
          </a:prstGeom>
          <a:gradFill flip="none" rotWithShape="1">
            <a:gsLst>
              <a:gs pos="0">
                <a:srgbClr val="0085B3">
                  <a:alpha val="0"/>
                </a:srgbClr>
              </a:gs>
              <a:gs pos="90000">
                <a:srgbClr val="0085B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42AE645F-7800-F1A5-FD93-D3829DBC635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8" name="Text Placeholder 15">
            <a:extLst>
              <a:ext uri="{FF2B5EF4-FFF2-40B4-BE49-F238E27FC236}">
                <a16:creationId xmlns:a16="http://schemas.microsoft.com/office/drawing/2014/main" id="{96CD152A-EF07-02F1-17BC-25A91E5762B3}"/>
              </a:ext>
            </a:extLst>
          </p:cNvPr>
          <p:cNvSpPr>
            <a:spLocks noGrp="1"/>
          </p:cNvSpPr>
          <p:nvPr>
            <p:ph type="body" sz="quarter" idx="11" hasCustomPrompt="1"/>
          </p:nvPr>
        </p:nvSpPr>
        <p:spPr>
          <a:xfrm rot="21420000">
            <a:off x="1108655" y="1362248"/>
            <a:ext cx="5793791" cy="2371938"/>
          </a:xfrm>
          <a:prstGeom prst="rect">
            <a:avLst/>
          </a:prstGeom>
        </p:spPr>
        <p:txBody>
          <a:bodyPr/>
          <a:lstStyle>
            <a:lvl1pPr marL="0" indent="0" algn="ctr">
              <a:lnSpc>
                <a:spcPct val="80000"/>
              </a:lnSpc>
              <a:buNone/>
              <a:defRPr sz="5400" spc="-150">
                <a:solidFill>
                  <a:schemeClr val="bg1"/>
                </a:solidFill>
                <a:latin typeface="+mj-lt"/>
              </a:defRPr>
            </a:lvl1pPr>
          </a:lstStyle>
          <a:p>
            <a:pPr lvl="0"/>
            <a:r>
              <a:rPr lang="en-US"/>
              <a:t>Presentation title goes in here</a:t>
            </a:r>
          </a:p>
        </p:txBody>
      </p:sp>
      <p:sp>
        <p:nvSpPr>
          <p:cNvPr id="9" name="Text Placeholder 19">
            <a:extLst>
              <a:ext uri="{FF2B5EF4-FFF2-40B4-BE49-F238E27FC236}">
                <a16:creationId xmlns:a16="http://schemas.microsoft.com/office/drawing/2014/main" id="{8C183FAA-2924-2CBB-204F-EDE927B051BD}"/>
              </a:ext>
            </a:extLst>
          </p:cNvPr>
          <p:cNvSpPr>
            <a:spLocks noGrp="1"/>
          </p:cNvSpPr>
          <p:nvPr>
            <p:ph type="body" sz="quarter" idx="12" hasCustomPrompt="1"/>
          </p:nvPr>
        </p:nvSpPr>
        <p:spPr>
          <a:xfrm>
            <a:off x="4251478" y="3884172"/>
            <a:ext cx="3085900" cy="1270000"/>
          </a:xfrm>
          <a:prstGeom prst="rect">
            <a:avLst/>
          </a:prstGeom>
        </p:spPr>
        <p:txBody>
          <a:bodyPr/>
          <a:lstStyle>
            <a:lvl1pPr marL="0" indent="0">
              <a:lnSpc>
                <a:spcPct val="80000"/>
              </a:lnSpc>
              <a:buNone/>
              <a:defRPr sz="3600">
                <a:solidFill>
                  <a:schemeClr val="bg1"/>
                </a:solidFill>
                <a:latin typeface="+mj-lt"/>
              </a:defRPr>
            </a:lvl1pPr>
          </a:lstStyle>
          <a:p>
            <a:pPr lvl="0"/>
            <a:r>
              <a:rPr lang="en-US"/>
              <a:t>Presenter Name</a:t>
            </a:r>
            <a:endParaRPr lang="en-GB"/>
          </a:p>
        </p:txBody>
      </p:sp>
    </p:spTree>
    <p:extLst>
      <p:ext uri="{BB962C8B-B14F-4D97-AF65-F5344CB8AC3E}">
        <p14:creationId xmlns:p14="http://schemas.microsoft.com/office/powerpoint/2010/main" val="2478932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Vertical Title and Text">
    <p:bg>
      <p:bgPr>
        <a:solidFill>
          <a:srgbClr val="0085B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8E7BE8-773B-3D6F-87A6-42287BA659F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528" t="9729" r="14851" b="41144"/>
          <a:stretch/>
        </p:blipFill>
        <p:spPr>
          <a:xfrm>
            <a:off x="4491788" y="0"/>
            <a:ext cx="7700212" cy="6871648"/>
          </a:xfrm>
          <a:prstGeom prst="rect">
            <a:avLst/>
          </a:prstGeom>
        </p:spPr>
      </p:pic>
      <p:sp>
        <p:nvSpPr>
          <p:cNvPr id="3" name="Rectangle 2">
            <a:extLst>
              <a:ext uri="{FF2B5EF4-FFF2-40B4-BE49-F238E27FC236}">
                <a16:creationId xmlns:a16="http://schemas.microsoft.com/office/drawing/2014/main" id="{67A3589A-FC13-3AEC-425D-38462A0F0393}"/>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6B7AF43-AE3F-4152-7F08-BDC5D5ECF808}"/>
              </a:ext>
            </a:extLst>
          </p:cNvPr>
          <p:cNvSpPr>
            <a:spLocks/>
          </p:cNvSpPr>
          <p:nvPr userDrawn="1"/>
        </p:nvSpPr>
        <p:spPr>
          <a:xfrm>
            <a:off x="4347412" y="0"/>
            <a:ext cx="3212337" cy="6858779"/>
          </a:xfrm>
          <a:prstGeom prst="rect">
            <a:avLst/>
          </a:prstGeom>
          <a:gradFill flip="none" rotWithShape="1">
            <a:gsLst>
              <a:gs pos="0">
                <a:srgbClr val="0085B3">
                  <a:alpha val="0"/>
                </a:srgbClr>
              </a:gs>
              <a:gs pos="90000">
                <a:srgbClr val="0085B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43710AC5-8C3F-2CB6-EA82-B21B7F637D6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8" name="Text Placeholder 15">
            <a:extLst>
              <a:ext uri="{FF2B5EF4-FFF2-40B4-BE49-F238E27FC236}">
                <a16:creationId xmlns:a16="http://schemas.microsoft.com/office/drawing/2014/main" id="{369C5794-985A-2252-49B6-B67CB184F208}"/>
              </a:ext>
            </a:extLst>
          </p:cNvPr>
          <p:cNvSpPr>
            <a:spLocks noGrp="1"/>
          </p:cNvSpPr>
          <p:nvPr>
            <p:ph type="body" sz="quarter" idx="11" hasCustomPrompt="1"/>
          </p:nvPr>
        </p:nvSpPr>
        <p:spPr>
          <a:xfrm rot="21420000">
            <a:off x="1108655" y="1362248"/>
            <a:ext cx="5793791" cy="2371938"/>
          </a:xfrm>
          <a:prstGeom prst="rect">
            <a:avLst/>
          </a:prstGeom>
        </p:spPr>
        <p:txBody>
          <a:bodyPr/>
          <a:lstStyle>
            <a:lvl1pPr marL="0" indent="0" algn="ctr">
              <a:lnSpc>
                <a:spcPct val="80000"/>
              </a:lnSpc>
              <a:buNone/>
              <a:defRPr sz="5400" spc="-150">
                <a:solidFill>
                  <a:schemeClr val="bg1"/>
                </a:solidFill>
                <a:latin typeface="+mj-lt"/>
              </a:defRPr>
            </a:lvl1pPr>
          </a:lstStyle>
          <a:p>
            <a:pPr lvl="0"/>
            <a:r>
              <a:rPr lang="en-US"/>
              <a:t>Presentation title goes in here</a:t>
            </a:r>
          </a:p>
        </p:txBody>
      </p:sp>
      <p:sp>
        <p:nvSpPr>
          <p:cNvPr id="9" name="Text Placeholder 19">
            <a:extLst>
              <a:ext uri="{FF2B5EF4-FFF2-40B4-BE49-F238E27FC236}">
                <a16:creationId xmlns:a16="http://schemas.microsoft.com/office/drawing/2014/main" id="{EBF8560E-7A4C-4D36-1FA9-2C4F1CC8B8DC}"/>
              </a:ext>
            </a:extLst>
          </p:cNvPr>
          <p:cNvSpPr>
            <a:spLocks noGrp="1"/>
          </p:cNvSpPr>
          <p:nvPr>
            <p:ph type="body" sz="quarter" idx="12" hasCustomPrompt="1"/>
          </p:nvPr>
        </p:nvSpPr>
        <p:spPr>
          <a:xfrm>
            <a:off x="4251478" y="3884172"/>
            <a:ext cx="3085900" cy="1270000"/>
          </a:xfrm>
          <a:prstGeom prst="rect">
            <a:avLst/>
          </a:prstGeom>
        </p:spPr>
        <p:txBody>
          <a:bodyPr/>
          <a:lstStyle>
            <a:lvl1pPr marL="0" indent="0">
              <a:lnSpc>
                <a:spcPct val="80000"/>
              </a:lnSpc>
              <a:buNone/>
              <a:defRPr sz="3600">
                <a:solidFill>
                  <a:schemeClr val="bg1"/>
                </a:solidFill>
                <a:latin typeface="+mj-lt"/>
              </a:defRPr>
            </a:lvl1pPr>
          </a:lstStyle>
          <a:p>
            <a:pPr lvl="0"/>
            <a:r>
              <a:rPr lang="en-US"/>
              <a:t>Presenter Name</a:t>
            </a:r>
            <a:endParaRPr lang="en-GB"/>
          </a:p>
        </p:txBody>
      </p:sp>
      <p:pic>
        <p:nvPicPr>
          <p:cNvPr id="5" name="Picture 4">
            <a:extLst>
              <a:ext uri="{FF2B5EF4-FFF2-40B4-BE49-F238E27FC236}">
                <a16:creationId xmlns:a16="http://schemas.microsoft.com/office/drawing/2014/main" id="{088DAA75-DF83-33C1-663B-737AC7B05765}"/>
              </a:ext>
            </a:extLst>
          </p:cNvPr>
          <p:cNvPicPr>
            <a:picLocks noChangeAspect="1"/>
          </p:cNvPicPr>
          <p:nvPr userDrawn="1"/>
        </p:nvPicPr>
        <p:blipFill>
          <a:blip r:embed="rId5"/>
          <a:stretch>
            <a:fillRect/>
          </a:stretch>
        </p:blipFill>
        <p:spPr>
          <a:xfrm>
            <a:off x="7410651" y="-1"/>
            <a:ext cx="4849711" cy="6858000"/>
          </a:xfrm>
          <a:prstGeom prst="rect">
            <a:avLst/>
          </a:prstGeom>
        </p:spPr>
      </p:pic>
    </p:spTree>
    <p:extLst>
      <p:ext uri="{BB962C8B-B14F-4D97-AF65-F5344CB8AC3E}">
        <p14:creationId xmlns:p14="http://schemas.microsoft.com/office/powerpoint/2010/main" val="1350615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Vertical Title and Text">
    <p:bg>
      <p:bgPr>
        <a:solidFill>
          <a:srgbClr val="0085B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C86C76-EA84-4F2B-4333-49A72771E3C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1951" t="-11"/>
          <a:stretch/>
        </p:blipFill>
        <p:spPr>
          <a:xfrm>
            <a:off x="4491789" y="0"/>
            <a:ext cx="7700212" cy="6871647"/>
          </a:xfrm>
          <a:prstGeom prst="rect">
            <a:avLst/>
          </a:prstGeom>
        </p:spPr>
      </p:pic>
      <p:sp>
        <p:nvSpPr>
          <p:cNvPr id="3" name="Rectangle 2">
            <a:extLst>
              <a:ext uri="{FF2B5EF4-FFF2-40B4-BE49-F238E27FC236}">
                <a16:creationId xmlns:a16="http://schemas.microsoft.com/office/drawing/2014/main" id="{7F18C041-77E4-3C76-99FC-2DE53B702590}"/>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3962E4D-6223-D695-D134-43F503EC160A}"/>
              </a:ext>
            </a:extLst>
          </p:cNvPr>
          <p:cNvSpPr/>
          <p:nvPr userDrawn="1"/>
        </p:nvSpPr>
        <p:spPr>
          <a:xfrm>
            <a:off x="5295331" y="0"/>
            <a:ext cx="2401363" cy="6858779"/>
          </a:xfrm>
          <a:prstGeom prst="rect">
            <a:avLst/>
          </a:prstGeom>
          <a:gradFill flip="none" rotWithShape="1">
            <a:gsLst>
              <a:gs pos="0">
                <a:srgbClr val="0085B3">
                  <a:alpha val="0"/>
                </a:srgbClr>
              </a:gs>
              <a:gs pos="90000">
                <a:srgbClr val="0085B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9D0587F1-55FA-6753-BC21-A10D7C9E0FD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8" name="Text Placeholder 15">
            <a:extLst>
              <a:ext uri="{FF2B5EF4-FFF2-40B4-BE49-F238E27FC236}">
                <a16:creationId xmlns:a16="http://schemas.microsoft.com/office/drawing/2014/main" id="{BE6682EE-66F6-C980-9885-C8E6186D9897}"/>
              </a:ext>
            </a:extLst>
          </p:cNvPr>
          <p:cNvSpPr>
            <a:spLocks noGrp="1"/>
          </p:cNvSpPr>
          <p:nvPr>
            <p:ph type="body" sz="quarter" idx="11" hasCustomPrompt="1"/>
          </p:nvPr>
        </p:nvSpPr>
        <p:spPr>
          <a:xfrm rot="21420000">
            <a:off x="1108655" y="1362248"/>
            <a:ext cx="5793791" cy="2371938"/>
          </a:xfrm>
          <a:prstGeom prst="rect">
            <a:avLst/>
          </a:prstGeom>
        </p:spPr>
        <p:txBody>
          <a:bodyPr/>
          <a:lstStyle>
            <a:lvl1pPr marL="0" indent="0" algn="ctr">
              <a:lnSpc>
                <a:spcPct val="80000"/>
              </a:lnSpc>
              <a:buNone/>
              <a:defRPr sz="5400" spc="-150">
                <a:solidFill>
                  <a:schemeClr val="bg1"/>
                </a:solidFill>
                <a:latin typeface="+mj-lt"/>
              </a:defRPr>
            </a:lvl1pPr>
          </a:lstStyle>
          <a:p>
            <a:pPr lvl="0"/>
            <a:r>
              <a:rPr lang="en-US"/>
              <a:t>Presentation title goes in here</a:t>
            </a:r>
          </a:p>
        </p:txBody>
      </p:sp>
      <p:sp>
        <p:nvSpPr>
          <p:cNvPr id="9" name="Text Placeholder 19">
            <a:extLst>
              <a:ext uri="{FF2B5EF4-FFF2-40B4-BE49-F238E27FC236}">
                <a16:creationId xmlns:a16="http://schemas.microsoft.com/office/drawing/2014/main" id="{E4B6AE4D-49AB-EC14-E1C0-B3723622130D}"/>
              </a:ext>
            </a:extLst>
          </p:cNvPr>
          <p:cNvSpPr>
            <a:spLocks noGrp="1"/>
          </p:cNvSpPr>
          <p:nvPr>
            <p:ph type="body" sz="quarter" idx="12" hasCustomPrompt="1"/>
          </p:nvPr>
        </p:nvSpPr>
        <p:spPr>
          <a:xfrm>
            <a:off x="4251478" y="3884172"/>
            <a:ext cx="3085900" cy="1270000"/>
          </a:xfrm>
          <a:prstGeom prst="rect">
            <a:avLst/>
          </a:prstGeom>
        </p:spPr>
        <p:txBody>
          <a:bodyPr/>
          <a:lstStyle>
            <a:lvl1pPr marL="0" indent="0">
              <a:lnSpc>
                <a:spcPct val="80000"/>
              </a:lnSpc>
              <a:buNone/>
              <a:defRPr sz="3600">
                <a:solidFill>
                  <a:schemeClr val="bg1"/>
                </a:solidFill>
                <a:latin typeface="+mj-lt"/>
              </a:defRPr>
            </a:lvl1pPr>
          </a:lstStyle>
          <a:p>
            <a:pPr lvl="0"/>
            <a:r>
              <a:rPr lang="en-US"/>
              <a:t>Presenter Name</a:t>
            </a:r>
            <a:endParaRPr lang="en-GB"/>
          </a:p>
        </p:txBody>
      </p:sp>
    </p:spTree>
    <p:extLst>
      <p:ext uri="{BB962C8B-B14F-4D97-AF65-F5344CB8AC3E}">
        <p14:creationId xmlns:p14="http://schemas.microsoft.com/office/powerpoint/2010/main" val="2617227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Vertical Title and Text">
    <p:bg>
      <p:bgPr>
        <a:solidFill>
          <a:srgbClr val="0085B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A70292-50AD-668E-F2CA-362941CCD5C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5186147" y="0"/>
            <a:ext cx="7005853" cy="6870869"/>
          </a:xfrm>
          <a:prstGeom prst="rect">
            <a:avLst/>
          </a:prstGeom>
        </p:spPr>
      </p:pic>
      <p:sp>
        <p:nvSpPr>
          <p:cNvPr id="3" name="Rectangle 2">
            <a:extLst>
              <a:ext uri="{FF2B5EF4-FFF2-40B4-BE49-F238E27FC236}">
                <a16:creationId xmlns:a16="http://schemas.microsoft.com/office/drawing/2014/main" id="{9C03A467-0F54-9D78-DCB9-90FC4F275800}"/>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139E4080-42CF-F397-09E7-088465811151}"/>
              </a:ext>
            </a:extLst>
          </p:cNvPr>
          <p:cNvSpPr/>
          <p:nvPr userDrawn="1"/>
        </p:nvSpPr>
        <p:spPr>
          <a:xfrm>
            <a:off x="5186148" y="0"/>
            <a:ext cx="2466031" cy="6858779"/>
          </a:xfrm>
          <a:prstGeom prst="rect">
            <a:avLst/>
          </a:prstGeom>
          <a:gradFill flip="none" rotWithShape="1">
            <a:gsLst>
              <a:gs pos="0">
                <a:srgbClr val="0085B3">
                  <a:alpha val="0"/>
                </a:srgbClr>
              </a:gs>
              <a:gs pos="90000">
                <a:srgbClr val="0085B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29E4E6F1-3DC1-73FB-8960-1CE9AF2117B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8" name="Text Placeholder 15">
            <a:extLst>
              <a:ext uri="{FF2B5EF4-FFF2-40B4-BE49-F238E27FC236}">
                <a16:creationId xmlns:a16="http://schemas.microsoft.com/office/drawing/2014/main" id="{12FBE754-C678-F91A-3DA7-3B95E3ED15C9}"/>
              </a:ext>
            </a:extLst>
          </p:cNvPr>
          <p:cNvSpPr>
            <a:spLocks noGrp="1"/>
          </p:cNvSpPr>
          <p:nvPr>
            <p:ph type="body" sz="quarter" idx="11" hasCustomPrompt="1"/>
          </p:nvPr>
        </p:nvSpPr>
        <p:spPr>
          <a:xfrm rot="21420000">
            <a:off x="1108655" y="1362248"/>
            <a:ext cx="5793791" cy="2371938"/>
          </a:xfrm>
          <a:prstGeom prst="rect">
            <a:avLst/>
          </a:prstGeom>
        </p:spPr>
        <p:txBody>
          <a:bodyPr/>
          <a:lstStyle>
            <a:lvl1pPr marL="0" indent="0" algn="ctr">
              <a:lnSpc>
                <a:spcPct val="80000"/>
              </a:lnSpc>
              <a:buNone/>
              <a:defRPr sz="5400" spc="-150">
                <a:solidFill>
                  <a:schemeClr val="bg1"/>
                </a:solidFill>
                <a:latin typeface="+mj-lt"/>
              </a:defRPr>
            </a:lvl1pPr>
          </a:lstStyle>
          <a:p>
            <a:pPr lvl="0"/>
            <a:r>
              <a:rPr lang="en-US"/>
              <a:t>Presentation title goes in here</a:t>
            </a:r>
          </a:p>
        </p:txBody>
      </p:sp>
      <p:sp>
        <p:nvSpPr>
          <p:cNvPr id="9" name="Text Placeholder 19">
            <a:extLst>
              <a:ext uri="{FF2B5EF4-FFF2-40B4-BE49-F238E27FC236}">
                <a16:creationId xmlns:a16="http://schemas.microsoft.com/office/drawing/2014/main" id="{D4E1DE6D-4A02-C3DA-3F84-8EA4211B17C6}"/>
              </a:ext>
            </a:extLst>
          </p:cNvPr>
          <p:cNvSpPr>
            <a:spLocks noGrp="1"/>
          </p:cNvSpPr>
          <p:nvPr>
            <p:ph type="body" sz="quarter" idx="12" hasCustomPrompt="1"/>
          </p:nvPr>
        </p:nvSpPr>
        <p:spPr>
          <a:xfrm>
            <a:off x="4251478" y="3884172"/>
            <a:ext cx="3085900" cy="1270000"/>
          </a:xfrm>
          <a:prstGeom prst="rect">
            <a:avLst/>
          </a:prstGeom>
        </p:spPr>
        <p:txBody>
          <a:bodyPr/>
          <a:lstStyle>
            <a:lvl1pPr marL="0" indent="0">
              <a:lnSpc>
                <a:spcPct val="80000"/>
              </a:lnSpc>
              <a:buNone/>
              <a:defRPr sz="3600">
                <a:solidFill>
                  <a:schemeClr val="bg1"/>
                </a:solidFill>
                <a:latin typeface="+mj-lt"/>
              </a:defRPr>
            </a:lvl1pPr>
          </a:lstStyle>
          <a:p>
            <a:pPr lvl="0"/>
            <a:r>
              <a:rPr lang="en-US"/>
              <a:t>Presenter Name</a:t>
            </a:r>
            <a:endParaRPr lang="en-GB"/>
          </a:p>
        </p:txBody>
      </p:sp>
    </p:spTree>
    <p:extLst>
      <p:ext uri="{BB962C8B-B14F-4D97-AF65-F5344CB8AC3E}">
        <p14:creationId xmlns:p14="http://schemas.microsoft.com/office/powerpoint/2010/main" val="379462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Vertical Title and Text">
    <p:bg>
      <p:bgPr>
        <a:solidFill>
          <a:schemeClr val="bg1"/>
        </a:solidFill>
        <a:effectLst/>
      </p:bgPr>
    </p:bg>
    <p:spTree>
      <p:nvGrpSpPr>
        <p:cNvPr id="1" name=""/>
        <p:cNvGrpSpPr/>
        <p:nvPr/>
      </p:nvGrpSpPr>
      <p:grpSpPr>
        <a:xfrm>
          <a:off x="0" y="0"/>
          <a:ext cx="0" cy="0"/>
          <a:chOff x="0" y="0"/>
          <a:chExt cx="0" cy="0"/>
        </a:xfrm>
      </p:grpSpPr>
      <p:pic>
        <p:nvPicPr>
          <p:cNvPr id="2" name="Picture 1" descr="A blue circle with black border&#10;&#10;Description automatically generated">
            <a:extLst>
              <a:ext uri="{FF2B5EF4-FFF2-40B4-BE49-F238E27FC236}">
                <a16:creationId xmlns:a16="http://schemas.microsoft.com/office/drawing/2014/main" id="{4E020CDB-EAEF-1F2F-A287-971B679B8BC4}"/>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0" y="0"/>
            <a:ext cx="6591300" cy="6858000"/>
          </a:xfrm>
          <a:prstGeom prst="rect">
            <a:avLst/>
          </a:prstGeom>
        </p:spPr>
      </p:pic>
      <p:sp>
        <p:nvSpPr>
          <p:cNvPr id="3" name="Rectangle 2">
            <a:extLst>
              <a:ext uri="{FF2B5EF4-FFF2-40B4-BE49-F238E27FC236}">
                <a16:creationId xmlns:a16="http://schemas.microsoft.com/office/drawing/2014/main" id="{5D14CD97-F301-73B2-54D7-555A57706C18}"/>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58913F94-44EC-B08F-DA18-2B933894B833}"/>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9" name="Text Placeholder 15">
            <a:extLst>
              <a:ext uri="{FF2B5EF4-FFF2-40B4-BE49-F238E27FC236}">
                <a16:creationId xmlns:a16="http://schemas.microsoft.com/office/drawing/2014/main" id="{653F7919-B58C-16CF-FC5D-28FC7B7037CC}"/>
              </a:ext>
            </a:extLst>
          </p:cNvPr>
          <p:cNvSpPr>
            <a:spLocks noGrp="1"/>
          </p:cNvSpPr>
          <p:nvPr>
            <p:ph type="body" sz="quarter" idx="11" hasCustomPrompt="1"/>
          </p:nvPr>
        </p:nvSpPr>
        <p:spPr>
          <a:xfrm rot="21600000">
            <a:off x="1018111" y="2182787"/>
            <a:ext cx="3600549" cy="810370"/>
          </a:xfrm>
          <a:prstGeom prst="rect">
            <a:avLst/>
          </a:prstGeom>
        </p:spPr>
        <p:txBody>
          <a:bodyPr/>
          <a:lstStyle>
            <a:lvl1pPr marL="0" indent="0" algn="l">
              <a:lnSpc>
                <a:spcPct val="80000"/>
              </a:lnSpc>
              <a:buNone/>
              <a:defRPr sz="6000" spc="-150">
                <a:solidFill>
                  <a:schemeClr val="bg1"/>
                </a:solidFill>
                <a:latin typeface="+mj-lt"/>
              </a:defRPr>
            </a:lvl1pPr>
          </a:lstStyle>
          <a:p>
            <a:pPr lvl="0"/>
            <a:r>
              <a:rPr lang="en-US"/>
              <a:t>Contents</a:t>
            </a:r>
          </a:p>
        </p:txBody>
      </p:sp>
      <p:sp>
        <p:nvSpPr>
          <p:cNvPr id="11" name="Text Placeholder 10">
            <a:extLst>
              <a:ext uri="{FF2B5EF4-FFF2-40B4-BE49-F238E27FC236}">
                <a16:creationId xmlns:a16="http://schemas.microsoft.com/office/drawing/2014/main" id="{85198A64-A498-61E1-3842-ED73A5442492}"/>
              </a:ext>
            </a:extLst>
          </p:cNvPr>
          <p:cNvSpPr>
            <a:spLocks noGrp="1"/>
          </p:cNvSpPr>
          <p:nvPr>
            <p:ph type="body" sz="quarter" idx="12"/>
          </p:nvPr>
        </p:nvSpPr>
        <p:spPr>
          <a:xfrm>
            <a:off x="1026148" y="3035299"/>
            <a:ext cx="3592512" cy="1541897"/>
          </a:xfrm>
          <a:prstGeom prst="rect">
            <a:avLst/>
          </a:prstGeom>
        </p:spPr>
        <p:txBody>
          <a:bodyPr/>
          <a:lstStyle>
            <a:lvl1pPr marL="0" indent="0">
              <a:buNone/>
              <a:defRPr sz="1600">
                <a:solidFill>
                  <a:schemeClr val="bg1"/>
                </a:solidFill>
              </a:defRPr>
            </a:lvl1pPr>
          </a:lstStyle>
          <a:p>
            <a:pPr lvl="0"/>
            <a:r>
              <a:rPr lang="en-US"/>
              <a:t>Click to edit Master text styles</a:t>
            </a:r>
          </a:p>
        </p:txBody>
      </p:sp>
      <p:sp>
        <p:nvSpPr>
          <p:cNvPr id="12" name="Text Placeholder 15">
            <a:extLst>
              <a:ext uri="{FF2B5EF4-FFF2-40B4-BE49-F238E27FC236}">
                <a16:creationId xmlns:a16="http://schemas.microsoft.com/office/drawing/2014/main" id="{507355DB-C7F1-3DF5-A36A-EE4D206E90CA}"/>
              </a:ext>
            </a:extLst>
          </p:cNvPr>
          <p:cNvSpPr>
            <a:spLocks noGrp="1"/>
          </p:cNvSpPr>
          <p:nvPr>
            <p:ph type="body" sz="quarter" idx="13" hasCustomPrompt="1"/>
          </p:nvPr>
        </p:nvSpPr>
        <p:spPr>
          <a:xfrm rot="21600000">
            <a:off x="6819952" y="1972748"/>
            <a:ext cx="666972" cy="2963304"/>
          </a:xfrm>
          <a:prstGeom prst="rect">
            <a:avLst/>
          </a:prstGeom>
        </p:spPr>
        <p:txBody>
          <a:bodyPr/>
          <a:lstStyle>
            <a:lvl1pPr marL="0" indent="0" algn="r">
              <a:lnSpc>
                <a:spcPct val="80000"/>
              </a:lnSpc>
              <a:buNone/>
              <a:defRPr sz="2000" spc="0">
                <a:solidFill>
                  <a:srgbClr val="0085B3"/>
                </a:solidFill>
                <a:latin typeface="+mj-lt"/>
              </a:defRPr>
            </a:lvl1pPr>
          </a:lstStyle>
          <a:p>
            <a:pPr lvl="0"/>
            <a:r>
              <a:rPr lang="en-US"/>
              <a:t>01</a:t>
            </a:r>
          </a:p>
          <a:p>
            <a:pPr lvl="0"/>
            <a:r>
              <a:rPr lang="en-US"/>
              <a:t>02</a:t>
            </a:r>
          </a:p>
          <a:p>
            <a:pPr lvl="0"/>
            <a:r>
              <a:rPr lang="en-US"/>
              <a:t>03</a:t>
            </a:r>
          </a:p>
          <a:p>
            <a:pPr lvl="0"/>
            <a:r>
              <a:rPr lang="en-US"/>
              <a:t>04</a:t>
            </a:r>
          </a:p>
          <a:p>
            <a:pPr lvl="0"/>
            <a:r>
              <a:rPr lang="en-US"/>
              <a:t>05</a:t>
            </a:r>
          </a:p>
          <a:p>
            <a:pPr lvl="0"/>
            <a:r>
              <a:rPr lang="en-US"/>
              <a:t>06</a:t>
            </a:r>
          </a:p>
          <a:p>
            <a:pPr lvl="0"/>
            <a:r>
              <a:rPr lang="en-US"/>
              <a:t>07</a:t>
            </a:r>
          </a:p>
        </p:txBody>
      </p:sp>
      <p:sp>
        <p:nvSpPr>
          <p:cNvPr id="13" name="Text Placeholder 15">
            <a:extLst>
              <a:ext uri="{FF2B5EF4-FFF2-40B4-BE49-F238E27FC236}">
                <a16:creationId xmlns:a16="http://schemas.microsoft.com/office/drawing/2014/main" id="{BED7957B-4416-DF75-3E0D-ED7E02EFECC1}"/>
              </a:ext>
            </a:extLst>
          </p:cNvPr>
          <p:cNvSpPr>
            <a:spLocks noGrp="1"/>
          </p:cNvSpPr>
          <p:nvPr>
            <p:ph type="body" sz="quarter" idx="14" hasCustomPrompt="1"/>
          </p:nvPr>
        </p:nvSpPr>
        <p:spPr>
          <a:xfrm rot="21600000">
            <a:off x="7537724" y="1972748"/>
            <a:ext cx="3904976" cy="2963303"/>
          </a:xfrm>
          <a:prstGeom prst="rect">
            <a:avLst/>
          </a:prstGeom>
        </p:spPr>
        <p:txBody>
          <a:bodyPr/>
          <a:lstStyle>
            <a:lvl1pPr marL="0" indent="0" algn="l">
              <a:lnSpc>
                <a:spcPct val="80000"/>
              </a:lnSpc>
              <a:buNone/>
              <a:defRPr sz="2000" spc="0">
                <a:solidFill>
                  <a:schemeClr val="tx1"/>
                </a:solidFill>
                <a:latin typeface="+mj-lt"/>
              </a:defRPr>
            </a:lvl1pPr>
          </a:lstStyle>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lvl="0"/>
            <a:endParaRPr lang="en-GB" sz="2000" b="1" spc="-80">
              <a:latin typeface="Roobert SemiBold" pitchFamily="50" charset="0"/>
              <a:cs typeface="Roobert SemiBold" pitchFamily="50" charset="0"/>
            </a:endParaRPr>
          </a:p>
        </p:txBody>
      </p:sp>
    </p:spTree>
    <p:extLst>
      <p:ext uri="{BB962C8B-B14F-4D97-AF65-F5344CB8AC3E}">
        <p14:creationId xmlns:p14="http://schemas.microsoft.com/office/powerpoint/2010/main" val="2183202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860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82DF6B-6BCC-39D0-04B1-9EBC15FF8C3D}"/>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D819BE97-2B74-D34F-297A-377AB459A3A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pic>
        <p:nvPicPr>
          <p:cNvPr id="9" name="Graphic 8">
            <a:extLst>
              <a:ext uri="{FF2B5EF4-FFF2-40B4-BE49-F238E27FC236}">
                <a16:creationId xmlns:a16="http://schemas.microsoft.com/office/drawing/2014/main" id="{7FD0AFA3-B41A-108D-55DE-49B09A40DB1E}"/>
              </a:ext>
            </a:extLst>
          </p:cNvPr>
          <p:cNvPicPr/>
          <p:nvPr userDrawn="1"/>
        </p:nvPicPr>
        <p:blipFill>
          <a:blip r:embed="rId5">
            <a:extLst>
              <a:ext uri="{96DAC541-7B7A-43D3-8B79-37D633B846F1}">
                <asvg:svgBlip xmlns:asvg="http://schemas.microsoft.com/office/drawing/2016/SVG/main" r:embed="rId6"/>
              </a:ext>
            </a:extLst>
          </a:blip>
          <a:stretch>
            <a:fillRect/>
          </a:stretch>
        </p:blipFill>
        <p:spPr>
          <a:xfrm>
            <a:off x="532266" y="753839"/>
            <a:ext cx="2834074" cy="1905421"/>
          </a:xfrm>
          <a:prstGeom prst="rect">
            <a:avLst/>
          </a:prstGeom>
        </p:spPr>
      </p:pic>
      <p:pic>
        <p:nvPicPr>
          <p:cNvPr id="10" name="Graphic 9">
            <a:extLst>
              <a:ext uri="{FF2B5EF4-FFF2-40B4-BE49-F238E27FC236}">
                <a16:creationId xmlns:a16="http://schemas.microsoft.com/office/drawing/2014/main" id="{594DF70C-4D4E-6160-9CF2-085AC64A0C27}"/>
              </a:ext>
            </a:extLst>
          </p:cNvPr>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9091040" y="4242138"/>
            <a:ext cx="2834074" cy="1905421"/>
          </a:xfrm>
          <a:prstGeom prst="rect">
            <a:avLst/>
          </a:prstGeom>
        </p:spPr>
      </p:pic>
      <p:sp>
        <p:nvSpPr>
          <p:cNvPr id="14" name="Text Placeholder 15">
            <a:extLst>
              <a:ext uri="{FF2B5EF4-FFF2-40B4-BE49-F238E27FC236}">
                <a16:creationId xmlns:a16="http://schemas.microsoft.com/office/drawing/2014/main" id="{5F091D74-225E-FCDF-7928-EBA7E08D1A02}"/>
              </a:ext>
            </a:extLst>
          </p:cNvPr>
          <p:cNvSpPr>
            <a:spLocks noGrp="1"/>
          </p:cNvSpPr>
          <p:nvPr>
            <p:ph type="body" sz="quarter" idx="11" hasCustomPrompt="1"/>
          </p:nvPr>
        </p:nvSpPr>
        <p:spPr>
          <a:xfrm rot="21600000">
            <a:off x="1492057" y="1604949"/>
            <a:ext cx="9535398" cy="3945678"/>
          </a:xfrm>
          <a:prstGeom prst="rect">
            <a:avLst/>
          </a:prstGeom>
        </p:spPr>
        <p:txBody>
          <a:bodyPr/>
          <a:lstStyle>
            <a:lvl1pPr marL="0" indent="0" algn="ctr">
              <a:lnSpc>
                <a:spcPct val="80000"/>
              </a:lnSpc>
              <a:buNone/>
              <a:defRPr sz="4400" spc="-150">
                <a:solidFill>
                  <a:schemeClr val="bg1"/>
                </a:solidFill>
                <a:latin typeface="+mj-lt"/>
              </a:defRPr>
            </a:lvl1pPr>
          </a:lstStyle>
          <a:p>
            <a:pPr algn="ctr">
              <a:lnSpc>
                <a:spcPct val="85000"/>
              </a:lnSpc>
            </a:pPr>
            <a:r>
              <a:rPr lang="en-GB" sz="4400" b="1" spc="-150">
                <a:solidFill>
                  <a:srgbClr val="FFFFFF"/>
                </a:solidFill>
                <a:latin typeface="Roobert SemiBold" pitchFamily="50" charset="0"/>
                <a:cs typeface="Roobert SemiBold" pitchFamily="50" charset="0"/>
              </a:rPr>
              <a:t>Lorem ipsum </a:t>
            </a:r>
            <a:r>
              <a:rPr lang="en-GB" sz="4400" b="1" spc="-150" err="1">
                <a:solidFill>
                  <a:srgbClr val="FFFFFF"/>
                </a:solidFill>
                <a:latin typeface="Roobert SemiBold" pitchFamily="50" charset="0"/>
                <a:cs typeface="Roobert SemiBold" pitchFamily="50" charset="0"/>
              </a:rPr>
              <a:t>dolor</a:t>
            </a:r>
            <a:r>
              <a:rPr lang="en-GB" sz="4400" b="1" spc="-150">
                <a:solidFill>
                  <a:srgbClr val="FFFFFF"/>
                </a:solidFill>
                <a:latin typeface="Roobert SemiBold" pitchFamily="50" charset="0"/>
                <a:cs typeface="Roobert SemiBold" pitchFamily="50" charset="0"/>
              </a:rPr>
              <a:t> sit amet, </a:t>
            </a:r>
            <a:r>
              <a:rPr lang="en-GB" sz="4400" b="1" spc="-150" err="1">
                <a:solidFill>
                  <a:srgbClr val="FFFFFF"/>
                </a:solidFill>
                <a:latin typeface="Roobert SemiBold" pitchFamily="50" charset="0"/>
                <a:cs typeface="Roobert SemiBold" pitchFamily="50" charset="0"/>
              </a:rPr>
              <a:t>consectetur</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adipiscing</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elit</a:t>
            </a:r>
            <a:r>
              <a:rPr lang="en-GB" sz="4400" b="1" spc="-150">
                <a:solidFill>
                  <a:srgbClr val="FFFFFF"/>
                </a:solidFill>
                <a:latin typeface="Roobert SemiBold" pitchFamily="50" charset="0"/>
                <a:cs typeface="Roobert SemiBold" pitchFamily="50" charset="0"/>
              </a:rPr>
              <a:t>. Proin finibus orci </a:t>
            </a:r>
            <a:r>
              <a:rPr lang="en-GB" sz="4400" b="1" spc="-150" err="1">
                <a:solidFill>
                  <a:srgbClr val="FFFFFF"/>
                </a:solidFill>
                <a:latin typeface="Roobert SemiBold" pitchFamily="50" charset="0"/>
                <a:cs typeface="Roobert SemiBold" pitchFamily="50" charset="0"/>
              </a:rPr>
              <a:t>eu</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elit</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euismod</a:t>
            </a:r>
            <a:r>
              <a:rPr lang="en-GB" sz="4400" b="1" spc="-150">
                <a:solidFill>
                  <a:srgbClr val="FFFFFF"/>
                </a:solidFill>
                <a:latin typeface="Roobert SemiBold" pitchFamily="50" charset="0"/>
                <a:cs typeface="Roobert SemiBold" pitchFamily="50" charset="0"/>
              </a:rPr>
              <a:t> condimentum. Vestibulum </a:t>
            </a:r>
            <a:r>
              <a:rPr lang="en-GB" sz="4400" b="1" spc="-150" err="1">
                <a:solidFill>
                  <a:srgbClr val="FFFFFF"/>
                </a:solidFill>
                <a:latin typeface="Roobert SemiBold" pitchFamily="50" charset="0"/>
                <a:cs typeface="Roobert SemiBold" pitchFamily="50" charset="0"/>
              </a:rPr>
              <a:t>vel</a:t>
            </a:r>
            <a:r>
              <a:rPr lang="en-GB" sz="4400" b="1" spc="-150">
                <a:solidFill>
                  <a:srgbClr val="FFFFFF"/>
                </a:solidFill>
                <a:latin typeface="Roobert SemiBold" pitchFamily="50" charset="0"/>
                <a:cs typeface="Roobert SemiBold" pitchFamily="50" charset="0"/>
              </a:rPr>
              <a:t> sollicitudin </a:t>
            </a:r>
            <a:r>
              <a:rPr lang="en-GB" sz="4400" b="1" spc="-150" err="1">
                <a:solidFill>
                  <a:srgbClr val="FFFFFF"/>
                </a:solidFill>
                <a:latin typeface="Roobert SemiBold" pitchFamily="50" charset="0"/>
                <a:cs typeface="Roobert SemiBold" pitchFamily="50" charset="0"/>
              </a:rPr>
              <a:t>leo</a:t>
            </a:r>
            <a:r>
              <a:rPr lang="en-GB" sz="4400" b="1" spc="-150">
                <a:solidFill>
                  <a:srgbClr val="FFFFFF"/>
                </a:solidFill>
                <a:latin typeface="Roobert SemiBold" pitchFamily="50" charset="0"/>
                <a:cs typeface="Roobert SemiBold" pitchFamily="50" charset="0"/>
              </a:rPr>
              <a:t>. Cras vitae tristique </a:t>
            </a:r>
            <a:r>
              <a:rPr lang="en-GB" sz="4400" b="1" spc="-150" err="1">
                <a:solidFill>
                  <a:srgbClr val="FFFFFF"/>
                </a:solidFill>
                <a:latin typeface="Roobert SemiBold" pitchFamily="50" charset="0"/>
                <a:cs typeface="Roobert SemiBold" pitchFamily="50" charset="0"/>
              </a:rPr>
              <a:t>elit</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Praesent</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rutrum</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bibendum</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velit</a:t>
            </a:r>
            <a:r>
              <a:rPr lang="en-GB" sz="4400" b="1" spc="-150">
                <a:solidFill>
                  <a:srgbClr val="FFFFFF"/>
                </a:solidFill>
                <a:latin typeface="Roobert SemiBold" pitchFamily="50" charset="0"/>
                <a:cs typeface="Roobert SemiBold" pitchFamily="50" charset="0"/>
              </a:rPr>
              <a:t>.</a:t>
            </a:r>
          </a:p>
        </p:txBody>
      </p:sp>
      <p:sp>
        <p:nvSpPr>
          <p:cNvPr id="15" name="Text Placeholder 19">
            <a:extLst>
              <a:ext uri="{FF2B5EF4-FFF2-40B4-BE49-F238E27FC236}">
                <a16:creationId xmlns:a16="http://schemas.microsoft.com/office/drawing/2014/main" id="{658CC6FF-070C-7412-09A1-4429D6EC88C0}"/>
              </a:ext>
            </a:extLst>
          </p:cNvPr>
          <p:cNvSpPr>
            <a:spLocks noGrp="1"/>
          </p:cNvSpPr>
          <p:nvPr>
            <p:ph type="body" sz="quarter" idx="12" hasCustomPrompt="1"/>
          </p:nvPr>
        </p:nvSpPr>
        <p:spPr>
          <a:xfrm>
            <a:off x="10091696" y="5974197"/>
            <a:ext cx="1871518" cy="713228"/>
          </a:xfrm>
          <a:prstGeom prst="rect">
            <a:avLst/>
          </a:prstGeom>
        </p:spPr>
        <p:txBody>
          <a:bodyPr/>
          <a:lstStyle>
            <a:lvl1pPr marL="0" indent="0" algn="r">
              <a:lnSpc>
                <a:spcPct val="80000"/>
              </a:lnSpc>
              <a:spcBef>
                <a:spcPts val="0"/>
              </a:spcBef>
              <a:buNone/>
              <a:defRPr sz="2400">
                <a:solidFill>
                  <a:schemeClr val="bg1"/>
                </a:solidFill>
                <a:latin typeface="+mj-lt"/>
              </a:defRPr>
            </a:lvl1pPr>
          </a:lstStyle>
          <a:p>
            <a:pPr lvl="0"/>
            <a:r>
              <a:rPr lang="en-US"/>
              <a:t>Quote Name</a:t>
            </a:r>
            <a:endParaRPr lang="en-GB"/>
          </a:p>
        </p:txBody>
      </p:sp>
    </p:spTree>
    <p:extLst>
      <p:ext uri="{BB962C8B-B14F-4D97-AF65-F5344CB8AC3E}">
        <p14:creationId xmlns:p14="http://schemas.microsoft.com/office/powerpoint/2010/main" val="4251301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A450B5-3A33-3627-D6D3-412E5BB3A401}"/>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729F7200-15A9-1802-9F97-5EA7C4E2E7E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Tree>
    <p:extLst>
      <p:ext uri="{BB962C8B-B14F-4D97-AF65-F5344CB8AC3E}">
        <p14:creationId xmlns:p14="http://schemas.microsoft.com/office/powerpoint/2010/main" val="9810462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black circle with a black background&#10;&#10;Description automatically generated">
            <a:extLst>
              <a:ext uri="{FF2B5EF4-FFF2-40B4-BE49-F238E27FC236}">
                <a16:creationId xmlns:a16="http://schemas.microsoft.com/office/drawing/2014/main" id="{2E3A467F-D332-F31E-B175-67DB020FC98A}"/>
              </a:ext>
            </a:extLst>
          </p:cNvPr>
          <p:cNvPicPr>
            <a:picLocks noGrp="1" noRot="1" noMove="1" noResize="1" noEditPoints="1" noAdjustHandles="1" noChangeArrowheads="1" noChangeShapeType="1" noCrop="1"/>
          </p:cNvPicPr>
          <p:nvPr userDrawn="1"/>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p:blipFill>
        <p:spPr>
          <a:xfrm>
            <a:off x="259307" y="227272"/>
            <a:ext cx="7383439" cy="6630729"/>
          </a:xfrm>
          <a:prstGeom prst="rect">
            <a:avLst/>
          </a:prstGeom>
        </p:spPr>
      </p:pic>
      <p:sp>
        <p:nvSpPr>
          <p:cNvPr id="3" name="Rectangle 2">
            <a:extLst>
              <a:ext uri="{FF2B5EF4-FFF2-40B4-BE49-F238E27FC236}">
                <a16:creationId xmlns:a16="http://schemas.microsoft.com/office/drawing/2014/main" id="{A022F79D-EF4C-64F1-0806-ABB411D4FCA6}"/>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lack circle with a black background&#10;&#10;Description automatically generated">
            <a:extLst>
              <a:ext uri="{FF2B5EF4-FFF2-40B4-BE49-F238E27FC236}">
                <a16:creationId xmlns:a16="http://schemas.microsoft.com/office/drawing/2014/main" id="{203E9377-B36E-E7F6-AE53-0C48EF8213AC}"/>
              </a:ext>
            </a:extLst>
          </p:cNvPr>
          <p:cNvPicPr>
            <a:picLocks noGrp="1" noRot="1" noMove="1" noResize="1" noEditPoints="1" noAdjustHandles="1" noChangeArrowheads="1" noChangeShapeType="1" noCrop="1"/>
          </p:cNvPicPr>
          <p:nvPr userDrawn="1"/>
        </p:nvPicPr>
        <p:blipFill rotWithShape="1">
          <a:blip r:embed="rId3">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p:blipFill>
        <p:spPr>
          <a:xfrm rot="10800000">
            <a:off x="4808561" y="-14507"/>
            <a:ext cx="7383439" cy="6630729"/>
          </a:xfrm>
          <a:prstGeom prst="rect">
            <a:avLst/>
          </a:prstGeom>
        </p:spPr>
      </p:pic>
      <p:pic>
        <p:nvPicPr>
          <p:cNvPr id="9" name="Graphic 8">
            <a:extLst>
              <a:ext uri="{FF2B5EF4-FFF2-40B4-BE49-F238E27FC236}">
                <a16:creationId xmlns:a16="http://schemas.microsoft.com/office/drawing/2014/main" id="{585F8509-6D50-7262-ABA8-34B2205DFFFF}"/>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32266" y="227272"/>
            <a:ext cx="1238250" cy="371475"/>
          </a:xfrm>
          <a:prstGeom prst="rect">
            <a:avLst/>
          </a:prstGeom>
        </p:spPr>
      </p:pic>
      <p:sp>
        <p:nvSpPr>
          <p:cNvPr id="10" name="Text Placeholder 15">
            <a:extLst>
              <a:ext uri="{FF2B5EF4-FFF2-40B4-BE49-F238E27FC236}">
                <a16:creationId xmlns:a16="http://schemas.microsoft.com/office/drawing/2014/main" id="{60BA85C7-0C44-C995-AE79-F26DE825E489}"/>
              </a:ext>
            </a:extLst>
          </p:cNvPr>
          <p:cNvSpPr>
            <a:spLocks noGrp="1"/>
          </p:cNvSpPr>
          <p:nvPr>
            <p:ph type="body" sz="quarter" idx="11" hasCustomPrompt="1"/>
          </p:nvPr>
        </p:nvSpPr>
        <p:spPr>
          <a:xfrm rot="21600000">
            <a:off x="1021308" y="2782288"/>
            <a:ext cx="3600549" cy="810370"/>
          </a:xfrm>
          <a:prstGeom prst="rect">
            <a:avLst/>
          </a:prstGeom>
        </p:spPr>
        <p:txBody>
          <a:bodyPr/>
          <a:lstStyle>
            <a:lvl1pPr marL="0" indent="0" algn="l">
              <a:lnSpc>
                <a:spcPct val="80000"/>
              </a:lnSpc>
              <a:buNone/>
              <a:defRPr sz="3800" spc="-150">
                <a:solidFill>
                  <a:schemeClr val="bg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12" name="Text Placeholder 10">
            <a:extLst>
              <a:ext uri="{FF2B5EF4-FFF2-40B4-BE49-F238E27FC236}">
                <a16:creationId xmlns:a16="http://schemas.microsoft.com/office/drawing/2014/main" id="{DB9C0CB1-A560-E7EF-72CF-92767EC19BB4}"/>
              </a:ext>
            </a:extLst>
          </p:cNvPr>
          <p:cNvSpPr>
            <a:spLocks noGrp="1"/>
          </p:cNvSpPr>
          <p:nvPr>
            <p:ph type="body" sz="quarter" idx="13" hasCustomPrompt="1"/>
          </p:nvPr>
        </p:nvSpPr>
        <p:spPr>
          <a:xfrm>
            <a:off x="1054196" y="4339897"/>
            <a:ext cx="3893600" cy="706910"/>
          </a:xfrm>
          <a:prstGeom prst="rect">
            <a:avLst/>
          </a:prstGeom>
        </p:spPr>
        <p:txBody>
          <a:bodyPr/>
          <a:lstStyle>
            <a:lvl1pPr marL="0" indent="0">
              <a:buNone/>
              <a:defRPr sz="1400">
                <a:solidFill>
                  <a:schemeClr val="bg1"/>
                </a:solidFill>
              </a:defRPr>
            </a:lvl1pPr>
          </a:lstStyle>
          <a:p>
            <a:pPr lvl="0"/>
            <a:r>
              <a:rPr lang="en-US"/>
              <a:t>Small body text</a:t>
            </a:r>
          </a:p>
        </p:txBody>
      </p:sp>
      <p:sp>
        <p:nvSpPr>
          <p:cNvPr id="13" name="Text Placeholder 10">
            <a:extLst>
              <a:ext uri="{FF2B5EF4-FFF2-40B4-BE49-F238E27FC236}">
                <a16:creationId xmlns:a16="http://schemas.microsoft.com/office/drawing/2014/main" id="{7B5C02E7-CFDF-CD36-D020-863C00B7D2D6}"/>
              </a:ext>
            </a:extLst>
          </p:cNvPr>
          <p:cNvSpPr>
            <a:spLocks noGrp="1"/>
          </p:cNvSpPr>
          <p:nvPr>
            <p:ph type="body" sz="quarter" idx="12" hasCustomPrompt="1"/>
          </p:nvPr>
        </p:nvSpPr>
        <p:spPr>
          <a:xfrm>
            <a:off x="1064248" y="3832630"/>
            <a:ext cx="3893600" cy="345670"/>
          </a:xfrm>
          <a:prstGeom prst="rect">
            <a:avLst/>
          </a:prstGeom>
        </p:spPr>
        <p:txBody>
          <a:bodyPr/>
          <a:lstStyle>
            <a:lvl1pPr marL="0" indent="0">
              <a:buNone/>
              <a:defRPr sz="1600">
                <a:solidFill>
                  <a:schemeClr val="bg1"/>
                </a:solidFill>
              </a:defRPr>
            </a:lvl1pPr>
          </a:lstStyle>
          <a:p>
            <a:pPr lvl="0"/>
            <a:r>
              <a:rPr lang="en-US"/>
              <a:t>Large subtitle text</a:t>
            </a:r>
          </a:p>
        </p:txBody>
      </p:sp>
      <p:sp>
        <p:nvSpPr>
          <p:cNvPr id="17" name="Text Placeholder 15">
            <a:extLst>
              <a:ext uri="{FF2B5EF4-FFF2-40B4-BE49-F238E27FC236}">
                <a16:creationId xmlns:a16="http://schemas.microsoft.com/office/drawing/2014/main" id="{72706A2C-DD6A-DFF3-B453-2CBC3BFF2DB7}"/>
              </a:ext>
            </a:extLst>
          </p:cNvPr>
          <p:cNvSpPr>
            <a:spLocks noGrp="1"/>
          </p:cNvSpPr>
          <p:nvPr>
            <p:ph type="body" sz="quarter" idx="14" hasCustomPrompt="1"/>
          </p:nvPr>
        </p:nvSpPr>
        <p:spPr>
          <a:xfrm rot="21600000">
            <a:off x="7570145" y="871707"/>
            <a:ext cx="3567756" cy="810370"/>
          </a:xfrm>
          <a:prstGeom prst="rect">
            <a:avLst/>
          </a:prstGeom>
        </p:spPr>
        <p:txBody>
          <a:bodyPr/>
          <a:lstStyle>
            <a:lvl1pPr marL="0" indent="0" algn="l">
              <a:lnSpc>
                <a:spcPct val="80000"/>
              </a:lnSpc>
              <a:buNone/>
              <a:defRPr sz="3800" spc="-150">
                <a:solidFill>
                  <a:schemeClr val="bg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18" name="Text Placeholder 10">
            <a:extLst>
              <a:ext uri="{FF2B5EF4-FFF2-40B4-BE49-F238E27FC236}">
                <a16:creationId xmlns:a16="http://schemas.microsoft.com/office/drawing/2014/main" id="{8532D686-94EF-7AED-AAFB-821B851C68B1}"/>
              </a:ext>
            </a:extLst>
          </p:cNvPr>
          <p:cNvSpPr>
            <a:spLocks noGrp="1"/>
          </p:cNvSpPr>
          <p:nvPr>
            <p:ph type="body" sz="quarter" idx="15" hasCustomPrompt="1"/>
          </p:nvPr>
        </p:nvSpPr>
        <p:spPr>
          <a:xfrm>
            <a:off x="7603032" y="2429316"/>
            <a:ext cx="3893600" cy="706910"/>
          </a:xfrm>
          <a:prstGeom prst="rect">
            <a:avLst/>
          </a:prstGeom>
        </p:spPr>
        <p:txBody>
          <a:bodyPr/>
          <a:lstStyle>
            <a:lvl1pPr marL="0" indent="0">
              <a:buNone/>
              <a:defRPr sz="1400">
                <a:solidFill>
                  <a:schemeClr val="bg1"/>
                </a:solidFill>
              </a:defRPr>
            </a:lvl1pPr>
          </a:lstStyle>
          <a:p>
            <a:pPr lvl="0"/>
            <a:r>
              <a:rPr lang="en-US"/>
              <a:t>Small body text</a:t>
            </a:r>
          </a:p>
        </p:txBody>
      </p:sp>
      <p:sp>
        <p:nvSpPr>
          <p:cNvPr id="19" name="Text Placeholder 10">
            <a:extLst>
              <a:ext uri="{FF2B5EF4-FFF2-40B4-BE49-F238E27FC236}">
                <a16:creationId xmlns:a16="http://schemas.microsoft.com/office/drawing/2014/main" id="{02F03EE3-0AAF-6D86-405F-1FE2951E4AD6}"/>
              </a:ext>
            </a:extLst>
          </p:cNvPr>
          <p:cNvSpPr>
            <a:spLocks noGrp="1"/>
          </p:cNvSpPr>
          <p:nvPr>
            <p:ph type="body" sz="quarter" idx="16" hasCustomPrompt="1"/>
          </p:nvPr>
        </p:nvSpPr>
        <p:spPr>
          <a:xfrm>
            <a:off x="7613084" y="1922049"/>
            <a:ext cx="3893600" cy="345670"/>
          </a:xfrm>
          <a:prstGeom prst="rect">
            <a:avLst/>
          </a:prstGeom>
        </p:spPr>
        <p:txBody>
          <a:bodyPr/>
          <a:lstStyle>
            <a:lvl1pPr marL="0" indent="0">
              <a:buNone/>
              <a:defRPr sz="1600">
                <a:solidFill>
                  <a:schemeClr val="bg1"/>
                </a:solidFill>
              </a:defRPr>
            </a:lvl1pPr>
          </a:lstStyle>
          <a:p>
            <a:pPr lvl="0"/>
            <a:r>
              <a:rPr lang="en-US"/>
              <a:t>Large subtitle text</a:t>
            </a:r>
          </a:p>
        </p:txBody>
      </p:sp>
    </p:spTree>
    <p:extLst>
      <p:ext uri="{BB962C8B-B14F-4D97-AF65-F5344CB8AC3E}">
        <p14:creationId xmlns:p14="http://schemas.microsoft.com/office/powerpoint/2010/main" val="2111958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ADA905-36DC-8536-11F7-BA6EDC3D58D2}"/>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79E547C4-C521-064C-7656-3A775FB3772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grpSp>
        <p:nvGrpSpPr>
          <p:cNvPr id="7" name="Group 6">
            <a:extLst>
              <a:ext uri="{FF2B5EF4-FFF2-40B4-BE49-F238E27FC236}">
                <a16:creationId xmlns:a16="http://schemas.microsoft.com/office/drawing/2014/main" id="{E94DB516-935D-027A-8AB8-7FD035A93929}"/>
              </a:ext>
            </a:extLst>
          </p:cNvPr>
          <p:cNvGrpSpPr/>
          <p:nvPr userDrawn="1"/>
        </p:nvGrpSpPr>
        <p:grpSpPr>
          <a:xfrm>
            <a:off x="469288" y="3302000"/>
            <a:ext cx="3620112" cy="3108530"/>
            <a:chOff x="469288" y="3302000"/>
            <a:chExt cx="3620112" cy="3108530"/>
          </a:xfrm>
        </p:grpSpPr>
        <p:sp>
          <p:nvSpPr>
            <p:cNvPr id="8" name="Rectangle: Rounded Corners 7">
              <a:extLst>
                <a:ext uri="{FF2B5EF4-FFF2-40B4-BE49-F238E27FC236}">
                  <a16:creationId xmlns:a16="http://schemas.microsoft.com/office/drawing/2014/main" id="{E9EDDC28-4C14-BB87-9FC8-D24B48008C79}"/>
                </a:ext>
              </a:extLst>
            </p:cNvPr>
            <p:cNvSpPr/>
            <p:nvPr/>
          </p:nvSpPr>
          <p:spPr>
            <a:xfrm>
              <a:off x="719590" y="3606801"/>
              <a:ext cx="3369810" cy="280372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6A6FB912-35B9-295A-EEAB-50F05D141E12}"/>
                </a:ext>
              </a:extLst>
            </p:cNvPr>
            <p:cNvGrpSpPr/>
            <p:nvPr/>
          </p:nvGrpSpPr>
          <p:grpSpPr>
            <a:xfrm>
              <a:off x="469288" y="3302000"/>
              <a:ext cx="739775" cy="777804"/>
              <a:chOff x="469288" y="3429000"/>
              <a:chExt cx="739775" cy="777804"/>
            </a:xfrm>
          </p:grpSpPr>
          <p:pic>
            <p:nvPicPr>
              <p:cNvPr id="12" name="Graphic 11">
                <a:extLst>
                  <a:ext uri="{FF2B5EF4-FFF2-40B4-BE49-F238E27FC236}">
                    <a16:creationId xmlns:a16="http://schemas.microsoft.com/office/drawing/2014/main" id="{D093826D-5C43-DBEF-3B40-B6A2ECCED89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4688" y="3429000"/>
                <a:ext cx="714375" cy="771525"/>
              </a:xfrm>
              <a:prstGeom prst="rect">
                <a:avLst/>
              </a:prstGeom>
            </p:spPr>
          </p:pic>
          <p:sp>
            <p:nvSpPr>
              <p:cNvPr id="13" name="TextBox 12">
                <a:extLst>
                  <a:ext uri="{FF2B5EF4-FFF2-40B4-BE49-F238E27FC236}">
                    <a16:creationId xmlns:a16="http://schemas.microsoft.com/office/drawing/2014/main" id="{A7431F10-9532-02A2-93AC-38855E889021}"/>
                  </a:ext>
                </a:extLst>
              </p:cNvPr>
              <p:cNvSpPr txBox="1"/>
              <p:nvPr/>
            </p:nvSpPr>
            <p:spPr>
              <a:xfrm>
                <a:off x="469288" y="3572784"/>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1</a:t>
                </a:r>
              </a:p>
            </p:txBody>
          </p:sp>
        </p:grpSp>
      </p:grpSp>
      <p:grpSp>
        <p:nvGrpSpPr>
          <p:cNvPr id="14" name="Group 13">
            <a:extLst>
              <a:ext uri="{FF2B5EF4-FFF2-40B4-BE49-F238E27FC236}">
                <a16:creationId xmlns:a16="http://schemas.microsoft.com/office/drawing/2014/main" id="{97B808B7-9980-6806-1462-E9271AEA1BFA}"/>
              </a:ext>
            </a:extLst>
          </p:cNvPr>
          <p:cNvGrpSpPr/>
          <p:nvPr userDrawn="1"/>
        </p:nvGrpSpPr>
        <p:grpSpPr>
          <a:xfrm>
            <a:off x="4264024" y="3302000"/>
            <a:ext cx="3635376" cy="3108530"/>
            <a:chOff x="4264024" y="3302000"/>
            <a:chExt cx="3635376" cy="3108530"/>
          </a:xfrm>
        </p:grpSpPr>
        <p:sp>
          <p:nvSpPr>
            <p:cNvPr id="15" name="Rectangle: Rounded Corners 14">
              <a:extLst>
                <a:ext uri="{FF2B5EF4-FFF2-40B4-BE49-F238E27FC236}">
                  <a16:creationId xmlns:a16="http://schemas.microsoft.com/office/drawing/2014/main" id="{4CE40A95-743F-96AD-1C67-13D94ED90E1A}"/>
                </a:ext>
              </a:extLst>
            </p:cNvPr>
            <p:cNvSpPr/>
            <p:nvPr/>
          </p:nvSpPr>
          <p:spPr>
            <a:xfrm>
              <a:off x="4529590" y="3606801"/>
              <a:ext cx="3369810" cy="280372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B9BC7340-FF18-64A9-9926-98882FCE6B03}"/>
                </a:ext>
              </a:extLst>
            </p:cNvPr>
            <p:cNvGrpSpPr/>
            <p:nvPr/>
          </p:nvGrpSpPr>
          <p:grpSpPr>
            <a:xfrm>
              <a:off x="4264024" y="3302000"/>
              <a:ext cx="727075" cy="771525"/>
              <a:chOff x="4264024" y="3429000"/>
              <a:chExt cx="727075" cy="771525"/>
            </a:xfrm>
          </p:grpSpPr>
          <p:pic>
            <p:nvPicPr>
              <p:cNvPr id="19" name="Graphic 18">
                <a:extLst>
                  <a:ext uri="{FF2B5EF4-FFF2-40B4-BE49-F238E27FC236}">
                    <a16:creationId xmlns:a16="http://schemas.microsoft.com/office/drawing/2014/main" id="{1BF6C120-5F03-B42B-3EDB-F2086861340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276724" y="3429000"/>
                <a:ext cx="714375" cy="771525"/>
              </a:xfrm>
              <a:prstGeom prst="rect">
                <a:avLst/>
              </a:prstGeom>
            </p:spPr>
          </p:pic>
          <p:sp>
            <p:nvSpPr>
              <p:cNvPr id="20" name="TextBox 19">
                <a:extLst>
                  <a:ext uri="{FF2B5EF4-FFF2-40B4-BE49-F238E27FC236}">
                    <a16:creationId xmlns:a16="http://schemas.microsoft.com/office/drawing/2014/main" id="{E79FC2BF-4F75-BB91-B375-05D48E98C9C3}"/>
                  </a:ext>
                </a:extLst>
              </p:cNvPr>
              <p:cNvSpPr txBox="1"/>
              <p:nvPr/>
            </p:nvSpPr>
            <p:spPr>
              <a:xfrm>
                <a:off x="4264024" y="3559136"/>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2</a:t>
                </a:r>
              </a:p>
            </p:txBody>
          </p:sp>
        </p:grpSp>
      </p:grpSp>
      <p:grpSp>
        <p:nvGrpSpPr>
          <p:cNvPr id="21" name="Group 20">
            <a:extLst>
              <a:ext uri="{FF2B5EF4-FFF2-40B4-BE49-F238E27FC236}">
                <a16:creationId xmlns:a16="http://schemas.microsoft.com/office/drawing/2014/main" id="{9696FCB6-DA8F-6CCE-95F6-FC989AABDF90}"/>
              </a:ext>
            </a:extLst>
          </p:cNvPr>
          <p:cNvGrpSpPr/>
          <p:nvPr userDrawn="1"/>
        </p:nvGrpSpPr>
        <p:grpSpPr>
          <a:xfrm>
            <a:off x="8086724" y="3301999"/>
            <a:ext cx="3622676" cy="3108530"/>
            <a:chOff x="8086724" y="3301999"/>
            <a:chExt cx="3622676" cy="3108530"/>
          </a:xfrm>
        </p:grpSpPr>
        <p:sp>
          <p:nvSpPr>
            <p:cNvPr id="22" name="Rectangle: Rounded Corners 21">
              <a:extLst>
                <a:ext uri="{FF2B5EF4-FFF2-40B4-BE49-F238E27FC236}">
                  <a16:creationId xmlns:a16="http://schemas.microsoft.com/office/drawing/2014/main" id="{F2C97647-8642-E568-C7D7-53B868B1D491}"/>
                </a:ext>
              </a:extLst>
            </p:cNvPr>
            <p:cNvSpPr/>
            <p:nvPr/>
          </p:nvSpPr>
          <p:spPr>
            <a:xfrm>
              <a:off x="8339590" y="3606800"/>
              <a:ext cx="3369810" cy="280372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a:extLst>
                <a:ext uri="{FF2B5EF4-FFF2-40B4-BE49-F238E27FC236}">
                  <a16:creationId xmlns:a16="http://schemas.microsoft.com/office/drawing/2014/main" id="{9F7C10DE-B8F0-F293-D4DA-5722FC012271}"/>
                </a:ext>
              </a:extLst>
            </p:cNvPr>
            <p:cNvGrpSpPr/>
            <p:nvPr/>
          </p:nvGrpSpPr>
          <p:grpSpPr>
            <a:xfrm>
              <a:off x="8086724" y="3301999"/>
              <a:ext cx="714375" cy="771525"/>
              <a:chOff x="8086724" y="3428999"/>
              <a:chExt cx="714375" cy="771525"/>
            </a:xfrm>
          </p:grpSpPr>
          <p:pic>
            <p:nvPicPr>
              <p:cNvPr id="26" name="Graphic 25">
                <a:extLst>
                  <a:ext uri="{FF2B5EF4-FFF2-40B4-BE49-F238E27FC236}">
                    <a16:creationId xmlns:a16="http://schemas.microsoft.com/office/drawing/2014/main" id="{32FF0761-37AC-1AD5-873C-BB42623E961F}"/>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086724" y="3428999"/>
                <a:ext cx="714375" cy="771525"/>
              </a:xfrm>
              <a:prstGeom prst="rect">
                <a:avLst/>
              </a:prstGeom>
            </p:spPr>
          </p:pic>
          <p:sp>
            <p:nvSpPr>
              <p:cNvPr id="27" name="TextBox 26">
                <a:extLst>
                  <a:ext uri="{FF2B5EF4-FFF2-40B4-BE49-F238E27FC236}">
                    <a16:creationId xmlns:a16="http://schemas.microsoft.com/office/drawing/2014/main" id="{945ADE91-323E-E805-6406-3CB81597C8D0}"/>
                  </a:ext>
                </a:extLst>
              </p:cNvPr>
              <p:cNvSpPr txBox="1"/>
              <p:nvPr/>
            </p:nvSpPr>
            <p:spPr>
              <a:xfrm>
                <a:off x="8086724" y="3566504"/>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3</a:t>
                </a:r>
              </a:p>
            </p:txBody>
          </p:sp>
        </p:grpSp>
      </p:grpSp>
      <p:sp>
        <p:nvSpPr>
          <p:cNvPr id="29" name="Text Placeholder 15">
            <a:extLst>
              <a:ext uri="{FF2B5EF4-FFF2-40B4-BE49-F238E27FC236}">
                <a16:creationId xmlns:a16="http://schemas.microsoft.com/office/drawing/2014/main" id="{223A1300-B7B1-ADB1-9F18-80394941B6A6}"/>
              </a:ext>
            </a:extLst>
          </p:cNvPr>
          <p:cNvSpPr>
            <a:spLocks noGrp="1"/>
          </p:cNvSpPr>
          <p:nvPr>
            <p:ph type="body" sz="quarter" idx="11" hasCustomPrompt="1"/>
          </p:nvPr>
        </p:nvSpPr>
        <p:spPr>
          <a:xfrm rot="21600000">
            <a:off x="1020663" y="1228637"/>
            <a:ext cx="3256062" cy="810370"/>
          </a:xfrm>
          <a:prstGeom prst="rect">
            <a:avLst/>
          </a:prstGeom>
        </p:spPr>
        <p:txBody>
          <a:bodyPr/>
          <a:lstStyle>
            <a:lvl1pPr marL="0" indent="0" algn="l">
              <a:lnSpc>
                <a:spcPct val="80000"/>
              </a:lnSpc>
              <a:buNone/>
              <a:defRPr sz="38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0" name="Text Placeholder 10">
            <a:extLst>
              <a:ext uri="{FF2B5EF4-FFF2-40B4-BE49-F238E27FC236}">
                <a16:creationId xmlns:a16="http://schemas.microsoft.com/office/drawing/2014/main" id="{4FE2A6BB-C8A8-5BC9-86AD-804F35887B47}"/>
              </a:ext>
            </a:extLst>
          </p:cNvPr>
          <p:cNvSpPr>
            <a:spLocks noGrp="1"/>
          </p:cNvSpPr>
          <p:nvPr>
            <p:ph type="body" sz="quarter" idx="12" hasCustomPrompt="1"/>
          </p:nvPr>
        </p:nvSpPr>
        <p:spPr>
          <a:xfrm>
            <a:off x="4445990" y="1228636"/>
            <a:ext cx="322276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1" name="Text Placeholder 10">
            <a:extLst>
              <a:ext uri="{FF2B5EF4-FFF2-40B4-BE49-F238E27FC236}">
                <a16:creationId xmlns:a16="http://schemas.microsoft.com/office/drawing/2014/main" id="{D2D4D270-F71C-A2AC-E384-37978D82AF30}"/>
              </a:ext>
            </a:extLst>
          </p:cNvPr>
          <p:cNvSpPr>
            <a:spLocks noGrp="1"/>
          </p:cNvSpPr>
          <p:nvPr>
            <p:ph type="body" sz="quarter" idx="13" hasCustomPrompt="1"/>
          </p:nvPr>
        </p:nvSpPr>
        <p:spPr>
          <a:xfrm>
            <a:off x="8004982" y="1231809"/>
            <a:ext cx="322276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6" name="Text Placeholder 19">
            <a:extLst>
              <a:ext uri="{FF2B5EF4-FFF2-40B4-BE49-F238E27FC236}">
                <a16:creationId xmlns:a16="http://schemas.microsoft.com/office/drawing/2014/main" id="{2A8176F2-B486-3B92-03B4-869B4DB596A9}"/>
              </a:ext>
            </a:extLst>
          </p:cNvPr>
          <p:cNvSpPr>
            <a:spLocks noGrp="1"/>
          </p:cNvSpPr>
          <p:nvPr>
            <p:ph type="body" sz="quarter" idx="14" hasCustomPrompt="1"/>
          </p:nvPr>
        </p:nvSpPr>
        <p:spPr>
          <a:xfrm>
            <a:off x="1118548" y="4088914"/>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37" name="Text Placeholder 10">
            <a:extLst>
              <a:ext uri="{FF2B5EF4-FFF2-40B4-BE49-F238E27FC236}">
                <a16:creationId xmlns:a16="http://schemas.microsoft.com/office/drawing/2014/main" id="{4914DC33-AA4B-8D3D-EDC2-868DA65EEEAE}"/>
              </a:ext>
            </a:extLst>
          </p:cNvPr>
          <p:cNvSpPr>
            <a:spLocks noGrp="1"/>
          </p:cNvSpPr>
          <p:nvPr>
            <p:ph type="body" sz="quarter" idx="15" hasCustomPrompt="1"/>
          </p:nvPr>
        </p:nvSpPr>
        <p:spPr>
          <a:xfrm>
            <a:off x="1118548" y="4867463"/>
            <a:ext cx="2611355" cy="1342854"/>
          </a:xfrm>
          <a:prstGeom prst="rect">
            <a:avLst/>
          </a:prstGeom>
        </p:spPr>
        <p:txBody>
          <a:bodyPr/>
          <a:lstStyle>
            <a:lvl1pPr marL="0" indent="0">
              <a:buNone/>
              <a:defRPr sz="1400">
                <a:solidFill>
                  <a:schemeClr val="tx1"/>
                </a:solidFill>
              </a:defRPr>
            </a:lvl1pPr>
          </a:lstStyle>
          <a:p>
            <a:pPr lvl="0"/>
            <a:r>
              <a:rPr lang="en-US"/>
              <a:t>Small body text</a:t>
            </a:r>
          </a:p>
        </p:txBody>
      </p:sp>
      <p:sp>
        <p:nvSpPr>
          <p:cNvPr id="38" name="Text Placeholder 19">
            <a:extLst>
              <a:ext uri="{FF2B5EF4-FFF2-40B4-BE49-F238E27FC236}">
                <a16:creationId xmlns:a16="http://schemas.microsoft.com/office/drawing/2014/main" id="{6B5E7BD8-44F7-7293-936D-E8DA674B830C}"/>
              </a:ext>
            </a:extLst>
          </p:cNvPr>
          <p:cNvSpPr>
            <a:spLocks noGrp="1"/>
          </p:cNvSpPr>
          <p:nvPr>
            <p:ph type="body" sz="quarter" idx="16" hasCustomPrompt="1"/>
          </p:nvPr>
        </p:nvSpPr>
        <p:spPr>
          <a:xfrm>
            <a:off x="4925462" y="4088914"/>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39" name="Text Placeholder 10">
            <a:extLst>
              <a:ext uri="{FF2B5EF4-FFF2-40B4-BE49-F238E27FC236}">
                <a16:creationId xmlns:a16="http://schemas.microsoft.com/office/drawing/2014/main" id="{EF075C32-FC8C-E2C4-3D0A-5D975A6E067D}"/>
              </a:ext>
            </a:extLst>
          </p:cNvPr>
          <p:cNvSpPr>
            <a:spLocks noGrp="1"/>
          </p:cNvSpPr>
          <p:nvPr>
            <p:ph type="body" sz="quarter" idx="17" hasCustomPrompt="1"/>
          </p:nvPr>
        </p:nvSpPr>
        <p:spPr>
          <a:xfrm>
            <a:off x="4925462" y="4867463"/>
            <a:ext cx="2611355" cy="1342854"/>
          </a:xfrm>
          <a:prstGeom prst="rect">
            <a:avLst/>
          </a:prstGeom>
        </p:spPr>
        <p:txBody>
          <a:bodyPr/>
          <a:lstStyle>
            <a:lvl1pPr marL="0" indent="0">
              <a:buNone/>
              <a:defRPr sz="1400">
                <a:solidFill>
                  <a:schemeClr val="tx1"/>
                </a:solidFill>
              </a:defRPr>
            </a:lvl1pPr>
          </a:lstStyle>
          <a:p>
            <a:pPr lvl="0"/>
            <a:r>
              <a:rPr lang="en-US"/>
              <a:t>Small body text</a:t>
            </a:r>
          </a:p>
        </p:txBody>
      </p:sp>
      <p:sp>
        <p:nvSpPr>
          <p:cNvPr id="40" name="Text Placeholder 19">
            <a:extLst>
              <a:ext uri="{FF2B5EF4-FFF2-40B4-BE49-F238E27FC236}">
                <a16:creationId xmlns:a16="http://schemas.microsoft.com/office/drawing/2014/main" id="{A5CD6273-E77A-9457-A953-E68699824AA2}"/>
              </a:ext>
            </a:extLst>
          </p:cNvPr>
          <p:cNvSpPr>
            <a:spLocks noGrp="1"/>
          </p:cNvSpPr>
          <p:nvPr>
            <p:ph type="body" sz="quarter" idx="18" hasCustomPrompt="1"/>
          </p:nvPr>
        </p:nvSpPr>
        <p:spPr>
          <a:xfrm>
            <a:off x="8748162" y="4063563"/>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41" name="Text Placeholder 10">
            <a:extLst>
              <a:ext uri="{FF2B5EF4-FFF2-40B4-BE49-F238E27FC236}">
                <a16:creationId xmlns:a16="http://schemas.microsoft.com/office/drawing/2014/main" id="{669A94A6-4739-9229-DA07-A75D1AE51ACC}"/>
              </a:ext>
            </a:extLst>
          </p:cNvPr>
          <p:cNvSpPr>
            <a:spLocks noGrp="1"/>
          </p:cNvSpPr>
          <p:nvPr>
            <p:ph type="body" sz="quarter" idx="19" hasCustomPrompt="1"/>
          </p:nvPr>
        </p:nvSpPr>
        <p:spPr>
          <a:xfrm>
            <a:off x="8748162" y="4842112"/>
            <a:ext cx="2611355" cy="1342854"/>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355356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72B91B-F92A-2E59-3276-182745557E6D}"/>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8B839A04-791E-22CF-A4E5-BB295014963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grpSp>
        <p:nvGrpSpPr>
          <p:cNvPr id="4" name="Group 3">
            <a:extLst>
              <a:ext uri="{FF2B5EF4-FFF2-40B4-BE49-F238E27FC236}">
                <a16:creationId xmlns:a16="http://schemas.microsoft.com/office/drawing/2014/main" id="{8EC780C9-5727-0166-E076-7CF97D90D515}"/>
              </a:ext>
            </a:extLst>
          </p:cNvPr>
          <p:cNvGrpSpPr/>
          <p:nvPr userDrawn="1"/>
        </p:nvGrpSpPr>
        <p:grpSpPr>
          <a:xfrm>
            <a:off x="4552275" y="3819131"/>
            <a:ext cx="3606800" cy="2705495"/>
            <a:chOff x="482600" y="3819131"/>
            <a:chExt cx="3606800" cy="2705495"/>
          </a:xfrm>
        </p:grpSpPr>
        <p:sp>
          <p:nvSpPr>
            <p:cNvPr id="8" name="Rectangle: Rounded Corners 7">
              <a:extLst>
                <a:ext uri="{FF2B5EF4-FFF2-40B4-BE49-F238E27FC236}">
                  <a16:creationId xmlns:a16="http://schemas.microsoft.com/office/drawing/2014/main" id="{C492949F-C7C8-595E-C2C5-25E033DCA711}"/>
                </a:ext>
              </a:extLst>
            </p:cNvPr>
            <p:cNvSpPr/>
            <p:nvPr/>
          </p:nvSpPr>
          <p:spPr>
            <a:xfrm>
              <a:off x="719590"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058EB18F-4950-608A-46F5-DDCAC86C669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1543" y="3819131"/>
              <a:ext cx="599848" cy="647836"/>
            </a:xfrm>
            <a:prstGeom prst="rect">
              <a:avLst/>
            </a:prstGeom>
          </p:spPr>
        </p:pic>
        <p:sp>
          <p:nvSpPr>
            <p:cNvPr id="7" name="TextBox 6">
              <a:extLst>
                <a:ext uri="{FF2B5EF4-FFF2-40B4-BE49-F238E27FC236}">
                  <a16:creationId xmlns:a16="http://schemas.microsoft.com/office/drawing/2014/main" id="{84372019-B5ED-17EF-8001-3446CEEC8D94}"/>
                </a:ext>
              </a:extLst>
            </p:cNvPr>
            <p:cNvSpPr txBox="1"/>
            <p:nvPr/>
          </p:nvSpPr>
          <p:spPr>
            <a:xfrm>
              <a:off x="482600"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3</a:t>
              </a:r>
            </a:p>
          </p:txBody>
        </p:sp>
      </p:grpSp>
      <p:grpSp>
        <p:nvGrpSpPr>
          <p:cNvPr id="11" name="Group 10">
            <a:extLst>
              <a:ext uri="{FF2B5EF4-FFF2-40B4-BE49-F238E27FC236}">
                <a16:creationId xmlns:a16="http://schemas.microsoft.com/office/drawing/2014/main" id="{D9A0D285-511A-5E4B-6F08-A7EF7D8BD658}"/>
              </a:ext>
            </a:extLst>
          </p:cNvPr>
          <p:cNvGrpSpPr/>
          <p:nvPr userDrawn="1"/>
        </p:nvGrpSpPr>
        <p:grpSpPr>
          <a:xfrm>
            <a:off x="8267294" y="3819131"/>
            <a:ext cx="3597275" cy="2705495"/>
            <a:chOff x="4338299" y="3819131"/>
            <a:chExt cx="3597275" cy="2705495"/>
          </a:xfrm>
        </p:grpSpPr>
        <p:sp>
          <p:nvSpPr>
            <p:cNvPr id="15" name="Rectangle: Rounded Corners 14">
              <a:extLst>
                <a:ext uri="{FF2B5EF4-FFF2-40B4-BE49-F238E27FC236}">
                  <a16:creationId xmlns:a16="http://schemas.microsoft.com/office/drawing/2014/main" id="{6EABCC4B-3012-5067-F0DB-C6CAF972A500}"/>
                </a:ext>
              </a:extLst>
            </p:cNvPr>
            <p:cNvSpPr/>
            <p:nvPr/>
          </p:nvSpPr>
          <p:spPr>
            <a:xfrm>
              <a:off x="4565764"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21BAC051-74B5-F8FD-2824-19BD2873C88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97717" y="3819131"/>
              <a:ext cx="599848" cy="647836"/>
            </a:xfrm>
            <a:prstGeom prst="rect">
              <a:avLst/>
            </a:prstGeom>
          </p:spPr>
        </p:pic>
        <p:sp>
          <p:nvSpPr>
            <p:cNvPr id="14" name="TextBox 13">
              <a:extLst>
                <a:ext uri="{FF2B5EF4-FFF2-40B4-BE49-F238E27FC236}">
                  <a16:creationId xmlns:a16="http://schemas.microsoft.com/office/drawing/2014/main" id="{CB3E6E8A-210E-D947-8B2A-C784646F4237}"/>
                </a:ext>
              </a:extLst>
            </p:cNvPr>
            <p:cNvSpPr txBox="1"/>
            <p:nvPr/>
          </p:nvSpPr>
          <p:spPr>
            <a:xfrm>
              <a:off x="4338299"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4</a:t>
              </a:r>
            </a:p>
          </p:txBody>
        </p:sp>
      </p:grpSp>
      <p:sp>
        <p:nvSpPr>
          <p:cNvPr id="18" name="TextBox 17">
            <a:extLst>
              <a:ext uri="{FF2B5EF4-FFF2-40B4-BE49-F238E27FC236}">
                <a16:creationId xmlns:a16="http://schemas.microsoft.com/office/drawing/2014/main" id="{E142BCC3-139C-3DC4-7A5E-9F3429AB5A44}"/>
              </a:ext>
            </a:extLst>
          </p:cNvPr>
          <p:cNvSpPr txBox="1"/>
          <p:nvPr userDrawn="1"/>
        </p:nvSpPr>
        <p:spPr>
          <a:xfrm>
            <a:off x="4552275" y="876036"/>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1</a:t>
            </a:r>
          </a:p>
        </p:txBody>
      </p:sp>
      <p:grpSp>
        <p:nvGrpSpPr>
          <p:cNvPr id="19" name="Group 18">
            <a:extLst>
              <a:ext uri="{FF2B5EF4-FFF2-40B4-BE49-F238E27FC236}">
                <a16:creationId xmlns:a16="http://schemas.microsoft.com/office/drawing/2014/main" id="{9D292372-8E44-3E56-CE2F-34A3E4565A95}"/>
              </a:ext>
            </a:extLst>
          </p:cNvPr>
          <p:cNvGrpSpPr/>
          <p:nvPr userDrawn="1"/>
        </p:nvGrpSpPr>
        <p:grpSpPr>
          <a:xfrm>
            <a:off x="4552275" y="936694"/>
            <a:ext cx="3606800" cy="2705495"/>
            <a:chOff x="482600" y="3819131"/>
            <a:chExt cx="3606800" cy="2705495"/>
          </a:xfrm>
        </p:grpSpPr>
        <p:sp>
          <p:nvSpPr>
            <p:cNvPr id="23" name="Rectangle: Rounded Corners 22">
              <a:extLst>
                <a:ext uri="{FF2B5EF4-FFF2-40B4-BE49-F238E27FC236}">
                  <a16:creationId xmlns:a16="http://schemas.microsoft.com/office/drawing/2014/main" id="{6984637D-7479-A412-DDE5-58BE265641C1}"/>
                </a:ext>
              </a:extLst>
            </p:cNvPr>
            <p:cNvSpPr/>
            <p:nvPr/>
          </p:nvSpPr>
          <p:spPr>
            <a:xfrm>
              <a:off x="719590"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20">
              <a:extLst>
                <a:ext uri="{FF2B5EF4-FFF2-40B4-BE49-F238E27FC236}">
                  <a16:creationId xmlns:a16="http://schemas.microsoft.com/office/drawing/2014/main" id="{EBF8DF8A-3906-2650-1365-4696B4467DD7}"/>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51543" y="3819131"/>
              <a:ext cx="599848" cy="647836"/>
            </a:xfrm>
            <a:prstGeom prst="rect">
              <a:avLst/>
            </a:prstGeom>
          </p:spPr>
        </p:pic>
        <p:sp>
          <p:nvSpPr>
            <p:cNvPr id="22" name="TextBox 21">
              <a:extLst>
                <a:ext uri="{FF2B5EF4-FFF2-40B4-BE49-F238E27FC236}">
                  <a16:creationId xmlns:a16="http://schemas.microsoft.com/office/drawing/2014/main" id="{AD5ABD6C-AFD0-C487-3182-96B718061234}"/>
                </a:ext>
              </a:extLst>
            </p:cNvPr>
            <p:cNvSpPr txBox="1"/>
            <p:nvPr/>
          </p:nvSpPr>
          <p:spPr>
            <a:xfrm>
              <a:off x="482600"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1</a:t>
              </a:r>
            </a:p>
          </p:txBody>
        </p:sp>
      </p:grpSp>
      <p:grpSp>
        <p:nvGrpSpPr>
          <p:cNvPr id="26" name="Group 25">
            <a:extLst>
              <a:ext uri="{FF2B5EF4-FFF2-40B4-BE49-F238E27FC236}">
                <a16:creationId xmlns:a16="http://schemas.microsoft.com/office/drawing/2014/main" id="{C2A0D135-13DB-A3E6-DCD0-883963B745DB}"/>
              </a:ext>
            </a:extLst>
          </p:cNvPr>
          <p:cNvGrpSpPr/>
          <p:nvPr userDrawn="1"/>
        </p:nvGrpSpPr>
        <p:grpSpPr>
          <a:xfrm>
            <a:off x="8257769" y="936694"/>
            <a:ext cx="3606800" cy="2705495"/>
            <a:chOff x="4328774" y="3819131"/>
            <a:chExt cx="3606800" cy="2705495"/>
          </a:xfrm>
        </p:grpSpPr>
        <p:sp>
          <p:nvSpPr>
            <p:cNvPr id="30" name="Rectangle: Rounded Corners 29">
              <a:extLst>
                <a:ext uri="{FF2B5EF4-FFF2-40B4-BE49-F238E27FC236}">
                  <a16:creationId xmlns:a16="http://schemas.microsoft.com/office/drawing/2014/main" id="{AFF25647-53AF-0548-8B9D-A6642A312A87}"/>
                </a:ext>
              </a:extLst>
            </p:cNvPr>
            <p:cNvSpPr/>
            <p:nvPr/>
          </p:nvSpPr>
          <p:spPr>
            <a:xfrm>
              <a:off x="4565764"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c 27">
              <a:extLst>
                <a:ext uri="{FF2B5EF4-FFF2-40B4-BE49-F238E27FC236}">
                  <a16:creationId xmlns:a16="http://schemas.microsoft.com/office/drawing/2014/main" id="{60B4E231-BFA1-3DAE-98A2-3A4D4ECFDE25}"/>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397717" y="3819131"/>
              <a:ext cx="599848" cy="647836"/>
            </a:xfrm>
            <a:prstGeom prst="rect">
              <a:avLst/>
            </a:prstGeom>
          </p:spPr>
        </p:pic>
        <p:sp>
          <p:nvSpPr>
            <p:cNvPr id="29" name="TextBox 28">
              <a:extLst>
                <a:ext uri="{FF2B5EF4-FFF2-40B4-BE49-F238E27FC236}">
                  <a16:creationId xmlns:a16="http://schemas.microsoft.com/office/drawing/2014/main" id="{CA52EB0D-05E1-57B1-D0E2-F280AEC758EE}"/>
                </a:ext>
              </a:extLst>
            </p:cNvPr>
            <p:cNvSpPr txBox="1"/>
            <p:nvPr/>
          </p:nvSpPr>
          <p:spPr>
            <a:xfrm>
              <a:off x="4328774"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2</a:t>
              </a:r>
            </a:p>
          </p:txBody>
        </p:sp>
      </p:grpSp>
      <p:sp>
        <p:nvSpPr>
          <p:cNvPr id="35" name="Text Placeholder 15">
            <a:extLst>
              <a:ext uri="{FF2B5EF4-FFF2-40B4-BE49-F238E27FC236}">
                <a16:creationId xmlns:a16="http://schemas.microsoft.com/office/drawing/2014/main" id="{7261C5D2-BE95-DEF2-4423-55FA9AEF0AD0}"/>
              </a:ext>
            </a:extLst>
          </p:cNvPr>
          <p:cNvSpPr>
            <a:spLocks noGrp="1"/>
          </p:cNvSpPr>
          <p:nvPr>
            <p:ph type="body" sz="quarter" idx="11" hasCustomPrompt="1"/>
          </p:nvPr>
        </p:nvSpPr>
        <p:spPr>
          <a:xfrm rot="21600000">
            <a:off x="950970" y="1644418"/>
            <a:ext cx="3157567" cy="810370"/>
          </a:xfrm>
          <a:prstGeom prst="rect">
            <a:avLst/>
          </a:prstGeom>
        </p:spPr>
        <p:txBody>
          <a:bodyPr/>
          <a:lstStyle>
            <a:lvl1pPr marL="0" indent="0" algn="l">
              <a:lnSpc>
                <a:spcPct val="80000"/>
              </a:lnSpc>
              <a:buNone/>
              <a:defRPr sz="38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6" name="Text Placeholder 10">
            <a:extLst>
              <a:ext uri="{FF2B5EF4-FFF2-40B4-BE49-F238E27FC236}">
                <a16:creationId xmlns:a16="http://schemas.microsoft.com/office/drawing/2014/main" id="{91789C2A-8828-71EF-C846-9C074603EB08}"/>
              </a:ext>
            </a:extLst>
          </p:cNvPr>
          <p:cNvSpPr>
            <a:spLocks noGrp="1"/>
          </p:cNvSpPr>
          <p:nvPr>
            <p:ph type="body" sz="quarter" idx="12" hasCustomPrompt="1"/>
          </p:nvPr>
        </p:nvSpPr>
        <p:spPr>
          <a:xfrm>
            <a:off x="985172" y="2717073"/>
            <a:ext cx="288011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7" name="Text Placeholder 10">
            <a:extLst>
              <a:ext uri="{FF2B5EF4-FFF2-40B4-BE49-F238E27FC236}">
                <a16:creationId xmlns:a16="http://schemas.microsoft.com/office/drawing/2014/main" id="{0B6E9F97-F5CB-4088-0C04-B4BA7ABE4D9C}"/>
              </a:ext>
            </a:extLst>
          </p:cNvPr>
          <p:cNvSpPr>
            <a:spLocks noGrp="1"/>
          </p:cNvSpPr>
          <p:nvPr>
            <p:ph type="body" sz="quarter" idx="13" hasCustomPrompt="1"/>
          </p:nvPr>
        </p:nvSpPr>
        <p:spPr>
          <a:xfrm>
            <a:off x="983857" y="3202027"/>
            <a:ext cx="2881432" cy="706910"/>
          </a:xfrm>
          <a:prstGeom prst="rect">
            <a:avLst/>
          </a:prstGeom>
        </p:spPr>
        <p:txBody>
          <a:bodyPr/>
          <a:lstStyle>
            <a:lvl1pPr marL="0" indent="0">
              <a:buNone/>
              <a:defRPr sz="1400">
                <a:solidFill>
                  <a:schemeClr val="tx1"/>
                </a:solidFill>
              </a:defRPr>
            </a:lvl1pPr>
          </a:lstStyle>
          <a:p>
            <a:pPr lvl="0"/>
            <a:r>
              <a:rPr lang="en-US"/>
              <a:t>Small body text</a:t>
            </a:r>
          </a:p>
        </p:txBody>
      </p:sp>
      <p:sp>
        <p:nvSpPr>
          <p:cNvPr id="38" name="Text Placeholder 19">
            <a:extLst>
              <a:ext uri="{FF2B5EF4-FFF2-40B4-BE49-F238E27FC236}">
                <a16:creationId xmlns:a16="http://schemas.microsoft.com/office/drawing/2014/main" id="{9C29C4DF-FAAC-8EE0-F1CA-3B4121515268}"/>
              </a:ext>
            </a:extLst>
          </p:cNvPr>
          <p:cNvSpPr>
            <a:spLocks noGrp="1"/>
          </p:cNvSpPr>
          <p:nvPr>
            <p:ph type="body" sz="quarter" idx="14" hasCustomPrompt="1"/>
          </p:nvPr>
        </p:nvSpPr>
        <p:spPr>
          <a:xfrm>
            <a:off x="5165933" y="1584191"/>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39" name="Text Placeholder 10">
            <a:extLst>
              <a:ext uri="{FF2B5EF4-FFF2-40B4-BE49-F238E27FC236}">
                <a16:creationId xmlns:a16="http://schemas.microsoft.com/office/drawing/2014/main" id="{5F9C7265-4639-BA68-39F0-FCAFF4ADBAD6}"/>
              </a:ext>
            </a:extLst>
          </p:cNvPr>
          <p:cNvSpPr>
            <a:spLocks noGrp="1"/>
          </p:cNvSpPr>
          <p:nvPr>
            <p:ph type="body" sz="quarter" idx="15" hasCustomPrompt="1"/>
          </p:nvPr>
        </p:nvSpPr>
        <p:spPr>
          <a:xfrm>
            <a:off x="5165933" y="2362740"/>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40" name="Text Placeholder 19">
            <a:extLst>
              <a:ext uri="{FF2B5EF4-FFF2-40B4-BE49-F238E27FC236}">
                <a16:creationId xmlns:a16="http://schemas.microsoft.com/office/drawing/2014/main" id="{84ED77C6-93BB-14FB-A34C-E700FF87A3FF}"/>
              </a:ext>
            </a:extLst>
          </p:cNvPr>
          <p:cNvSpPr>
            <a:spLocks noGrp="1"/>
          </p:cNvSpPr>
          <p:nvPr>
            <p:ph type="body" sz="quarter" idx="16" hasCustomPrompt="1"/>
          </p:nvPr>
        </p:nvSpPr>
        <p:spPr>
          <a:xfrm>
            <a:off x="8858013" y="1584191"/>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41" name="Text Placeholder 10">
            <a:extLst>
              <a:ext uri="{FF2B5EF4-FFF2-40B4-BE49-F238E27FC236}">
                <a16:creationId xmlns:a16="http://schemas.microsoft.com/office/drawing/2014/main" id="{34B279B7-A875-4446-8422-BCBF9E102579}"/>
              </a:ext>
            </a:extLst>
          </p:cNvPr>
          <p:cNvSpPr>
            <a:spLocks noGrp="1"/>
          </p:cNvSpPr>
          <p:nvPr>
            <p:ph type="body" sz="quarter" idx="17" hasCustomPrompt="1"/>
          </p:nvPr>
        </p:nvSpPr>
        <p:spPr>
          <a:xfrm>
            <a:off x="8858013" y="2362740"/>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44" name="Text Placeholder 19">
            <a:extLst>
              <a:ext uri="{FF2B5EF4-FFF2-40B4-BE49-F238E27FC236}">
                <a16:creationId xmlns:a16="http://schemas.microsoft.com/office/drawing/2014/main" id="{77C31623-F5A7-4D12-B2BE-96916C98B13B}"/>
              </a:ext>
            </a:extLst>
          </p:cNvPr>
          <p:cNvSpPr>
            <a:spLocks noGrp="1"/>
          </p:cNvSpPr>
          <p:nvPr>
            <p:ph type="body" sz="quarter" idx="18" hasCustomPrompt="1"/>
          </p:nvPr>
        </p:nvSpPr>
        <p:spPr>
          <a:xfrm>
            <a:off x="5165933" y="4484073"/>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45" name="Text Placeholder 10">
            <a:extLst>
              <a:ext uri="{FF2B5EF4-FFF2-40B4-BE49-F238E27FC236}">
                <a16:creationId xmlns:a16="http://schemas.microsoft.com/office/drawing/2014/main" id="{FD871FDD-F9F7-F203-5E05-5F7B079F88DE}"/>
              </a:ext>
            </a:extLst>
          </p:cNvPr>
          <p:cNvSpPr>
            <a:spLocks noGrp="1"/>
          </p:cNvSpPr>
          <p:nvPr>
            <p:ph type="body" sz="quarter" idx="19" hasCustomPrompt="1"/>
          </p:nvPr>
        </p:nvSpPr>
        <p:spPr>
          <a:xfrm>
            <a:off x="5165933" y="5262622"/>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46" name="Text Placeholder 19">
            <a:extLst>
              <a:ext uri="{FF2B5EF4-FFF2-40B4-BE49-F238E27FC236}">
                <a16:creationId xmlns:a16="http://schemas.microsoft.com/office/drawing/2014/main" id="{643FAD2D-DE75-6497-FB91-00BE0402D05C}"/>
              </a:ext>
            </a:extLst>
          </p:cNvPr>
          <p:cNvSpPr>
            <a:spLocks noGrp="1"/>
          </p:cNvSpPr>
          <p:nvPr>
            <p:ph type="body" sz="quarter" idx="20" hasCustomPrompt="1"/>
          </p:nvPr>
        </p:nvSpPr>
        <p:spPr>
          <a:xfrm>
            <a:off x="8870539" y="4464407"/>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47" name="Text Placeholder 10">
            <a:extLst>
              <a:ext uri="{FF2B5EF4-FFF2-40B4-BE49-F238E27FC236}">
                <a16:creationId xmlns:a16="http://schemas.microsoft.com/office/drawing/2014/main" id="{B73C6454-99FE-D35B-675A-1A407322F7C4}"/>
              </a:ext>
            </a:extLst>
          </p:cNvPr>
          <p:cNvSpPr>
            <a:spLocks noGrp="1"/>
          </p:cNvSpPr>
          <p:nvPr>
            <p:ph type="body" sz="quarter" idx="21" hasCustomPrompt="1"/>
          </p:nvPr>
        </p:nvSpPr>
        <p:spPr>
          <a:xfrm>
            <a:off x="8870539" y="5242956"/>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1388763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72B91B-F92A-2E59-3276-182745557E6D}"/>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8B839A04-791E-22CF-A4E5-BB295014963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
        <p:nvSpPr>
          <p:cNvPr id="18" name="TextBox 17">
            <a:extLst>
              <a:ext uri="{FF2B5EF4-FFF2-40B4-BE49-F238E27FC236}">
                <a16:creationId xmlns:a16="http://schemas.microsoft.com/office/drawing/2014/main" id="{E142BCC3-139C-3DC4-7A5E-9F3429AB5A44}"/>
              </a:ext>
            </a:extLst>
          </p:cNvPr>
          <p:cNvSpPr txBox="1"/>
          <p:nvPr userDrawn="1"/>
        </p:nvSpPr>
        <p:spPr>
          <a:xfrm>
            <a:off x="4552275" y="876036"/>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1</a:t>
            </a:r>
          </a:p>
        </p:txBody>
      </p:sp>
      <p:grpSp>
        <p:nvGrpSpPr>
          <p:cNvPr id="19" name="Group 18">
            <a:extLst>
              <a:ext uri="{FF2B5EF4-FFF2-40B4-BE49-F238E27FC236}">
                <a16:creationId xmlns:a16="http://schemas.microsoft.com/office/drawing/2014/main" id="{9D292372-8E44-3E56-CE2F-34A3E4565A95}"/>
              </a:ext>
            </a:extLst>
          </p:cNvPr>
          <p:cNvGrpSpPr/>
          <p:nvPr userDrawn="1"/>
        </p:nvGrpSpPr>
        <p:grpSpPr>
          <a:xfrm>
            <a:off x="4552275" y="936694"/>
            <a:ext cx="3606800" cy="5344835"/>
            <a:chOff x="482600" y="3819131"/>
            <a:chExt cx="3606800" cy="5344835"/>
          </a:xfrm>
        </p:grpSpPr>
        <p:sp>
          <p:nvSpPr>
            <p:cNvPr id="23" name="Rectangle: Rounded Corners 22">
              <a:extLst>
                <a:ext uri="{FF2B5EF4-FFF2-40B4-BE49-F238E27FC236}">
                  <a16:creationId xmlns:a16="http://schemas.microsoft.com/office/drawing/2014/main" id="{6984637D-7479-A412-DDE5-58BE265641C1}"/>
                </a:ext>
              </a:extLst>
            </p:cNvPr>
            <p:cNvSpPr/>
            <p:nvPr/>
          </p:nvSpPr>
          <p:spPr>
            <a:xfrm>
              <a:off x="719590" y="4058093"/>
              <a:ext cx="3369810" cy="5105873"/>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20">
              <a:extLst>
                <a:ext uri="{FF2B5EF4-FFF2-40B4-BE49-F238E27FC236}">
                  <a16:creationId xmlns:a16="http://schemas.microsoft.com/office/drawing/2014/main" id="{EBF8DF8A-3906-2650-1365-4696B4467DD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1543" y="3819131"/>
              <a:ext cx="599848" cy="647836"/>
            </a:xfrm>
            <a:prstGeom prst="rect">
              <a:avLst/>
            </a:prstGeom>
          </p:spPr>
        </p:pic>
        <p:sp>
          <p:nvSpPr>
            <p:cNvPr id="22" name="TextBox 21">
              <a:extLst>
                <a:ext uri="{FF2B5EF4-FFF2-40B4-BE49-F238E27FC236}">
                  <a16:creationId xmlns:a16="http://schemas.microsoft.com/office/drawing/2014/main" id="{AD5ABD6C-AFD0-C487-3182-96B718061234}"/>
                </a:ext>
              </a:extLst>
            </p:cNvPr>
            <p:cNvSpPr txBox="1"/>
            <p:nvPr/>
          </p:nvSpPr>
          <p:spPr>
            <a:xfrm>
              <a:off x="482600"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1</a:t>
              </a:r>
            </a:p>
          </p:txBody>
        </p:sp>
      </p:grpSp>
      <p:grpSp>
        <p:nvGrpSpPr>
          <p:cNvPr id="26" name="Group 25">
            <a:extLst>
              <a:ext uri="{FF2B5EF4-FFF2-40B4-BE49-F238E27FC236}">
                <a16:creationId xmlns:a16="http://schemas.microsoft.com/office/drawing/2014/main" id="{C2A0D135-13DB-A3E6-DCD0-883963B745DB}"/>
              </a:ext>
            </a:extLst>
          </p:cNvPr>
          <p:cNvGrpSpPr/>
          <p:nvPr userDrawn="1"/>
        </p:nvGrpSpPr>
        <p:grpSpPr>
          <a:xfrm>
            <a:off x="8257769" y="936694"/>
            <a:ext cx="3606800" cy="5344835"/>
            <a:chOff x="4328774" y="3819131"/>
            <a:chExt cx="3606800" cy="5344835"/>
          </a:xfrm>
        </p:grpSpPr>
        <p:sp>
          <p:nvSpPr>
            <p:cNvPr id="30" name="Rectangle: Rounded Corners 29">
              <a:extLst>
                <a:ext uri="{FF2B5EF4-FFF2-40B4-BE49-F238E27FC236}">
                  <a16:creationId xmlns:a16="http://schemas.microsoft.com/office/drawing/2014/main" id="{AFF25647-53AF-0548-8B9D-A6642A312A87}"/>
                </a:ext>
              </a:extLst>
            </p:cNvPr>
            <p:cNvSpPr/>
            <p:nvPr/>
          </p:nvSpPr>
          <p:spPr>
            <a:xfrm>
              <a:off x="4565764" y="4058094"/>
              <a:ext cx="3369810" cy="510587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c 27">
              <a:extLst>
                <a:ext uri="{FF2B5EF4-FFF2-40B4-BE49-F238E27FC236}">
                  <a16:creationId xmlns:a16="http://schemas.microsoft.com/office/drawing/2014/main" id="{60B4E231-BFA1-3DAE-98A2-3A4D4ECFDE2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97717" y="3819131"/>
              <a:ext cx="599848" cy="647836"/>
            </a:xfrm>
            <a:prstGeom prst="rect">
              <a:avLst/>
            </a:prstGeom>
          </p:spPr>
        </p:pic>
        <p:sp>
          <p:nvSpPr>
            <p:cNvPr id="29" name="TextBox 28">
              <a:extLst>
                <a:ext uri="{FF2B5EF4-FFF2-40B4-BE49-F238E27FC236}">
                  <a16:creationId xmlns:a16="http://schemas.microsoft.com/office/drawing/2014/main" id="{CA52EB0D-05E1-57B1-D0E2-F280AEC758EE}"/>
                </a:ext>
              </a:extLst>
            </p:cNvPr>
            <p:cNvSpPr txBox="1"/>
            <p:nvPr/>
          </p:nvSpPr>
          <p:spPr>
            <a:xfrm>
              <a:off x="4328774"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2</a:t>
              </a:r>
            </a:p>
          </p:txBody>
        </p:sp>
      </p:grpSp>
      <p:sp>
        <p:nvSpPr>
          <p:cNvPr id="35" name="Text Placeholder 15">
            <a:extLst>
              <a:ext uri="{FF2B5EF4-FFF2-40B4-BE49-F238E27FC236}">
                <a16:creationId xmlns:a16="http://schemas.microsoft.com/office/drawing/2014/main" id="{7261C5D2-BE95-DEF2-4423-55FA9AEF0AD0}"/>
              </a:ext>
            </a:extLst>
          </p:cNvPr>
          <p:cNvSpPr>
            <a:spLocks noGrp="1"/>
          </p:cNvSpPr>
          <p:nvPr>
            <p:ph type="body" sz="quarter" idx="11" hasCustomPrompt="1"/>
          </p:nvPr>
        </p:nvSpPr>
        <p:spPr>
          <a:xfrm rot="21600000">
            <a:off x="950970" y="1644418"/>
            <a:ext cx="3157567" cy="810370"/>
          </a:xfrm>
          <a:prstGeom prst="rect">
            <a:avLst/>
          </a:prstGeom>
        </p:spPr>
        <p:txBody>
          <a:bodyPr/>
          <a:lstStyle>
            <a:lvl1pPr marL="0" indent="0" algn="l">
              <a:lnSpc>
                <a:spcPct val="80000"/>
              </a:lnSpc>
              <a:buNone/>
              <a:defRPr sz="38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6" name="Text Placeholder 10">
            <a:extLst>
              <a:ext uri="{FF2B5EF4-FFF2-40B4-BE49-F238E27FC236}">
                <a16:creationId xmlns:a16="http://schemas.microsoft.com/office/drawing/2014/main" id="{91789C2A-8828-71EF-C846-9C074603EB08}"/>
              </a:ext>
            </a:extLst>
          </p:cNvPr>
          <p:cNvSpPr>
            <a:spLocks noGrp="1"/>
          </p:cNvSpPr>
          <p:nvPr>
            <p:ph type="body" sz="quarter" idx="12" hasCustomPrompt="1"/>
          </p:nvPr>
        </p:nvSpPr>
        <p:spPr>
          <a:xfrm>
            <a:off x="985172" y="2717073"/>
            <a:ext cx="288011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7" name="Text Placeholder 10">
            <a:extLst>
              <a:ext uri="{FF2B5EF4-FFF2-40B4-BE49-F238E27FC236}">
                <a16:creationId xmlns:a16="http://schemas.microsoft.com/office/drawing/2014/main" id="{0B6E9F97-F5CB-4088-0C04-B4BA7ABE4D9C}"/>
              </a:ext>
            </a:extLst>
          </p:cNvPr>
          <p:cNvSpPr>
            <a:spLocks noGrp="1"/>
          </p:cNvSpPr>
          <p:nvPr>
            <p:ph type="body" sz="quarter" idx="13" hasCustomPrompt="1"/>
          </p:nvPr>
        </p:nvSpPr>
        <p:spPr>
          <a:xfrm>
            <a:off x="983857" y="3202027"/>
            <a:ext cx="2881432" cy="706910"/>
          </a:xfrm>
          <a:prstGeom prst="rect">
            <a:avLst/>
          </a:prstGeom>
        </p:spPr>
        <p:txBody>
          <a:bodyPr/>
          <a:lstStyle>
            <a:lvl1pPr marL="0" indent="0">
              <a:buNone/>
              <a:defRPr sz="1400">
                <a:solidFill>
                  <a:schemeClr val="tx1"/>
                </a:solidFill>
              </a:defRPr>
            </a:lvl1pPr>
          </a:lstStyle>
          <a:p>
            <a:pPr lvl="0"/>
            <a:r>
              <a:rPr lang="en-US"/>
              <a:t>Small body text</a:t>
            </a:r>
          </a:p>
        </p:txBody>
      </p:sp>
      <p:sp>
        <p:nvSpPr>
          <p:cNvPr id="38" name="Text Placeholder 19">
            <a:extLst>
              <a:ext uri="{FF2B5EF4-FFF2-40B4-BE49-F238E27FC236}">
                <a16:creationId xmlns:a16="http://schemas.microsoft.com/office/drawing/2014/main" id="{9C29C4DF-FAAC-8EE0-F1CA-3B4121515268}"/>
              </a:ext>
            </a:extLst>
          </p:cNvPr>
          <p:cNvSpPr>
            <a:spLocks noGrp="1"/>
          </p:cNvSpPr>
          <p:nvPr>
            <p:ph type="body" sz="quarter" idx="14" hasCustomPrompt="1"/>
          </p:nvPr>
        </p:nvSpPr>
        <p:spPr>
          <a:xfrm>
            <a:off x="5165933" y="1584191"/>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39" name="Text Placeholder 10">
            <a:extLst>
              <a:ext uri="{FF2B5EF4-FFF2-40B4-BE49-F238E27FC236}">
                <a16:creationId xmlns:a16="http://schemas.microsoft.com/office/drawing/2014/main" id="{5F9C7265-4639-BA68-39F0-FCAFF4ADBAD6}"/>
              </a:ext>
            </a:extLst>
          </p:cNvPr>
          <p:cNvSpPr>
            <a:spLocks noGrp="1"/>
          </p:cNvSpPr>
          <p:nvPr>
            <p:ph type="body" sz="quarter" idx="15" hasCustomPrompt="1"/>
          </p:nvPr>
        </p:nvSpPr>
        <p:spPr>
          <a:xfrm>
            <a:off x="5165933" y="2362740"/>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40" name="Text Placeholder 19">
            <a:extLst>
              <a:ext uri="{FF2B5EF4-FFF2-40B4-BE49-F238E27FC236}">
                <a16:creationId xmlns:a16="http://schemas.microsoft.com/office/drawing/2014/main" id="{84ED77C6-93BB-14FB-A34C-E700FF87A3FF}"/>
              </a:ext>
            </a:extLst>
          </p:cNvPr>
          <p:cNvSpPr>
            <a:spLocks noGrp="1"/>
          </p:cNvSpPr>
          <p:nvPr>
            <p:ph type="body" sz="quarter" idx="16" hasCustomPrompt="1"/>
          </p:nvPr>
        </p:nvSpPr>
        <p:spPr>
          <a:xfrm>
            <a:off x="8858013" y="1584191"/>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41" name="Text Placeholder 10">
            <a:extLst>
              <a:ext uri="{FF2B5EF4-FFF2-40B4-BE49-F238E27FC236}">
                <a16:creationId xmlns:a16="http://schemas.microsoft.com/office/drawing/2014/main" id="{34B279B7-A875-4446-8422-BCBF9E102579}"/>
              </a:ext>
            </a:extLst>
          </p:cNvPr>
          <p:cNvSpPr>
            <a:spLocks noGrp="1"/>
          </p:cNvSpPr>
          <p:nvPr>
            <p:ph type="body" sz="quarter" idx="17" hasCustomPrompt="1"/>
          </p:nvPr>
        </p:nvSpPr>
        <p:spPr>
          <a:xfrm>
            <a:off x="8858013" y="2362740"/>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2837458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963308A6-6ED8-0312-8315-23BE19147F4E}"/>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Graphic 42">
            <a:extLst>
              <a:ext uri="{FF2B5EF4-FFF2-40B4-BE49-F238E27FC236}">
                <a16:creationId xmlns:a16="http://schemas.microsoft.com/office/drawing/2014/main" id="{97F8EC49-5DF1-D51C-00DD-4F2F8CEA155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grpSp>
        <p:nvGrpSpPr>
          <p:cNvPr id="44" name="Group 43">
            <a:extLst>
              <a:ext uri="{FF2B5EF4-FFF2-40B4-BE49-F238E27FC236}">
                <a16:creationId xmlns:a16="http://schemas.microsoft.com/office/drawing/2014/main" id="{969D9907-131F-EF79-7B32-8491E95B0778}"/>
              </a:ext>
            </a:extLst>
          </p:cNvPr>
          <p:cNvGrpSpPr/>
          <p:nvPr userDrawn="1"/>
        </p:nvGrpSpPr>
        <p:grpSpPr>
          <a:xfrm>
            <a:off x="444500" y="3889471"/>
            <a:ext cx="3606800" cy="2705495"/>
            <a:chOff x="482600" y="3819131"/>
            <a:chExt cx="3606800" cy="2705495"/>
          </a:xfrm>
        </p:grpSpPr>
        <p:sp>
          <p:nvSpPr>
            <p:cNvPr id="48" name="Rectangle: Rounded Corners 47">
              <a:extLst>
                <a:ext uri="{FF2B5EF4-FFF2-40B4-BE49-F238E27FC236}">
                  <a16:creationId xmlns:a16="http://schemas.microsoft.com/office/drawing/2014/main" id="{8EC6ACE8-18F7-E17B-3992-FD88DA067750}"/>
                </a:ext>
              </a:extLst>
            </p:cNvPr>
            <p:cNvSpPr/>
            <p:nvPr/>
          </p:nvSpPr>
          <p:spPr>
            <a:xfrm>
              <a:off x="719590"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Graphic 45">
              <a:extLst>
                <a:ext uri="{FF2B5EF4-FFF2-40B4-BE49-F238E27FC236}">
                  <a16:creationId xmlns:a16="http://schemas.microsoft.com/office/drawing/2014/main" id="{FE2777F7-29E4-183E-3A49-1D30DCE483C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1543" y="3819131"/>
              <a:ext cx="599848" cy="647836"/>
            </a:xfrm>
            <a:prstGeom prst="rect">
              <a:avLst/>
            </a:prstGeom>
          </p:spPr>
        </p:pic>
        <p:sp>
          <p:nvSpPr>
            <p:cNvPr id="47" name="TextBox 46">
              <a:extLst>
                <a:ext uri="{FF2B5EF4-FFF2-40B4-BE49-F238E27FC236}">
                  <a16:creationId xmlns:a16="http://schemas.microsoft.com/office/drawing/2014/main" id="{9D026295-00F5-6B72-531E-24959BB2DB9C}"/>
                </a:ext>
              </a:extLst>
            </p:cNvPr>
            <p:cNvSpPr txBox="1"/>
            <p:nvPr/>
          </p:nvSpPr>
          <p:spPr>
            <a:xfrm>
              <a:off x="482600"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4</a:t>
              </a:r>
            </a:p>
          </p:txBody>
        </p:sp>
      </p:grpSp>
      <p:grpSp>
        <p:nvGrpSpPr>
          <p:cNvPr id="51" name="Group 50">
            <a:extLst>
              <a:ext uri="{FF2B5EF4-FFF2-40B4-BE49-F238E27FC236}">
                <a16:creationId xmlns:a16="http://schemas.microsoft.com/office/drawing/2014/main" id="{0F70CF49-2262-99F1-5940-C1505ECFC59C}"/>
              </a:ext>
            </a:extLst>
          </p:cNvPr>
          <p:cNvGrpSpPr/>
          <p:nvPr userDrawn="1"/>
        </p:nvGrpSpPr>
        <p:grpSpPr>
          <a:xfrm>
            <a:off x="4300199" y="3889471"/>
            <a:ext cx="3597275" cy="2705495"/>
            <a:chOff x="4338299" y="3819131"/>
            <a:chExt cx="3597275" cy="2705495"/>
          </a:xfrm>
        </p:grpSpPr>
        <p:sp>
          <p:nvSpPr>
            <p:cNvPr id="55" name="Rectangle: Rounded Corners 54">
              <a:extLst>
                <a:ext uri="{FF2B5EF4-FFF2-40B4-BE49-F238E27FC236}">
                  <a16:creationId xmlns:a16="http://schemas.microsoft.com/office/drawing/2014/main" id="{FA193CBB-874C-372D-DB31-A840EEC1FBE1}"/>
                </a:ext>
              </a:extLst>
            </p:cNvPr>
            <p:cNvSpPr/>
            <p:nvPr/>
          </p:nvSpPr>
          <p:spPr>
            <a:xfrm>
              <a:off x="4565764"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Graphic 52">
              <a:extLst>
                <a:ext uri="{FF2B5EF4-FFF2-40B4-BE49-F238E27FC236}">
                  <a16:creationId xmlns:a16="http://schemas.microsoft.com/office/drawing/2014/main" id="{BD973001-8ABC-5760-417A-7065AB9FDAD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97717" y="3819131"/>
              <a:ext cx="599848" cy="647836"/>
            </a:xfrm>
            <a:prstGeom prst="rect">
              <a:avLst/>
            </a:prstGeom>
          </p:spPr>
        </p:pic>
        <p:sp>
          <p:nvSpPr>
            <p:cNvPr id="54" name="TextBox 53">
              <a:extLst>
                <a:ext uri="{FF2B5EF4-FFF2-40B4-BE49-F238E27FC236}">
                  <a16:creationId xmlns:a16="http://schemas.microsoft.com/office/drawing/2014/main" id="{9E42AA07-D18D-D6D4-DD1C-1756725762B1}"/>
                </a:ext>
              </a:extLst>
            </p:cNvPr>
            <p:cNvSpPr txBox="1"/>
            <p:nvPr/>
          </p:nvSpPr>
          <p:spPr>
            <a:xfrm>
              <a:off x="4338299"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5</a:t>
              </a:r>
            </a:p>
          </p:txBody>
        </p:sp>
      </p:grpSp>
      <p:grpSp>
        <p:nvGrpSpPr>
          <p:cNvPr id="58" name="Group 57">
            <a:extLst>
              <a:ext uri="{FF2B5EF4-FFF2-40B4-BE49-F238E27FC236}">
                <a16:creationId xmlns:a16="http://schemas.microsoft.com/office/drawing/2014/main" id="{F5B8B44D-7457-5591-EB4F-0318E321F7F6}"/>
              </a:ext>
            </a:extLst>
          </p:cNvPr>
          <p:cNvGrpSpPr/>
          <p:nvPr userDrawn="1"/>
        </p:nvGrpSpPr>
        <p:grpSpPr>
          <a:xfrm>
            <a:off x="8184471" y="3889471"/>
            <a:ext cx="3559177" cy="2705495"/>
            <a:chOff x="8222571" y="3819131"/>
            <a:chExt cx="3559177" cy="2705495"/>
          </a:xfrm>
        </p:grpSpPr>
        <p:sp>
          <p:nvSpPr>
            <p:cNvPr id="62" name="Rectangle: Rounded Corners 61">
              <a:extLst>
                <a:ext uri="{FF2B5EF4-FFF2-40B4-BE49-F238E27FC236}">
                  <a16:creationId xmlns:a16="http://schemas.microsoft.com/office/drawing/2014/main" id="{D5A35363-9721-3F1C-2CAE-3AC63515C705}"/>
                </a:ext>
              </a:extLst>
            </p:cNvPr>
            <p:cNvSpPr/>
            <p:nvPr/>
          </p:nvSpPr>
          <p:spPr>
            <a:xfrm>
              <a:off x="8411938"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0" name="Graphic 59">
              <a:extLst>
                <a:ext uri="{FF2B5EF4-FFF2-40B4-BE49-F238E27FC236}">
                  <a16:creationId xmlns:a16="http://schemas.microsoft.com/office/drawing/2014/main" id="{7BB6F7C8-B021-0B87-4740-36B7B12A89F4}"/>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243891" y="3819131"/>
              <a:ext cx="599848" cy="647836"/>
            </a:xfrm>
            <a:prstGeom prst="rect">
              <a:avLst/>
            </a:prstGeom>
          </p:spPr>
        </p:pic>
        <p:sp>
          <p:nvSpPr>
            <p:cNvPr id="61" name="TextBox 60">
              <a:extLst>
                <a:ext uri="{FF2B5EF4-FFF2-40B4-BE49-F238E27FC236}">
                  <a16:creationId xmlns:a16="http://schemas.microsoft.com/office/drawing/2014/main" id="{EDBBEF0A-AFF7-6A13-5264-6CEC5E4CE226}"/>
                </a:ext>
              </a:extLst>
            </p:cNvPr>
            <p:cNvSpPr txBox="1"/>
            <p:nvPr/>
          </p:nvSpPr>
          <p:spPr>
            <a:xfrm>
              <a:off x="8222571" y="3905517"/>
              <a:ext cx="599849"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6</a:t>
              </a:r>
            </a:p>
          </p:txBody>
        </p:sp>
      </p:grpSp>
      <p:sp>
        <p:nvSpPr>
          <p:cNvPr id="65" name="TextBox 64">
            <a:extLst>
              <a:ext uri="{FF2B5EF4-FFF2-40B4-BE49-F238E27FC236}">
                <a16:creationId xmlns:a16="http://schemas.microsoft.com/office/drawing/2014/main" id="{C86B9BA0-4AD5-A7C4-42F6-C2470C909C47}"/>
              </a:ext>
            </a:extLst>
          </p:cNvPr>
          <p:cNvSpPr txBox="1"/>
          <p:nvPr userDrawn="1"/>
        </p:nvSpPr>
        <p:spPr>
          <a:xfrm>
            <a:off x="444500" y="988580"/>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1</a:t>
            </a:r>
          </a:p>
        </p:txBody>
      </p:sp>
      <p:grpSp>
        <p:nvGrpSpPr>
          <p:cNvPr id="66" name="Group 65">
            <a:extLst>
              <a:ext uri="{FF2B5EF4-FFF2-40B4-BE49-F238E27FC236}">
                <a16:creationId xmlns:a16="http://schemas.microsoft.com/office/drawing/2014/main" id="{9348CA7C-A953-0463-BE96-E71746F94474}"/>
              </a:ext>
            </a:extLst>
          </p:cNvPr>
          <p:cNvGrpSpPr/>
          <p:nvPr userDrawn="1"/>
        </p:nvGrpSpPr>
        <p:grpSpPr>
          <a:xfrm>
            <a:off x="444500" y="1049238"/>
            <a:ext cx="3606800" cy="2705495"/>
            <a:chOff x="482600" y="3819131"/>
            <a:chExt cx="3606800" cy="2705495"/>
          </a:xfrm>
        </p:grpSpPr>
        <p:sp>
          <p:nvSpPr>
            <p:cNvPr id="70" name="Rectangle: Rounded Corners 69">
              <a:extLst>
                <a:ext uri="{FF2B5EF4-FFF2-40B4-BE49-F238E27FC236}">
                  <a16:creationId xmlns:a16="http://schemas.microsoft.com/office/drawing/2014/main" id="{C08027F2-06D6-4CE7-B0C5-8783F20B1DF7}"/>
                </a:ext>
              </a:extLst>
            </p:cNvPr>
            <p:cNvSpPr/>
            <p:nvPr/>
          </p:nvSpPr>
          <p:spPr>
            <a:xfrm>
              <a:off x="719590"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8" name="Graphic 67">
              <a:extLst>
                <a:ext uri="{FF2B5EF4-FFF2-40B4-BE49-F238E27FC236}">
                  <a16:creationId xmlns:a16="http://schemas.microsoft.com/office/drawing/2014/main" id="{7137CD3A-ABCF-296E-B9EE-4F6391D4500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51543" y="3819131"/>
              <a:ext cx="599848" cy="647836"/>
            </a:xfrm>
            <a:prstGeom prst="rect">
              <a:avLst/>
            </a:prstGeom>
          </p:spPr>
        </p:pic>
        <p:sp>
          <p:nvSpPr>
            <p:cNvPr id="69" name="TextBox 68">
              <a:extLst>
                <a:ext uri="{FF2B5EF4-FFF2-40B4-BE49-F238E27FC236}">
                  <a16:creationId xmlns:a16="http://schemas.microsoft.com/office/drawing/2014/main" id="{9A2DB5C4-CDB2-0501-6D4E-EDD7D1B1C419}"/>
                </a:ext>
              </a:extLst>
            </p:cNvPr>
            <p:cNvSpPr txBox="1"/>
            <p:nvPr/>
          </p:nvSpPr>
          <p:spPr>
            <a:xfrm>
              <a:off x="482600"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1</a:t>
              </a:r>
            </a:p>
          </p:txBody>
        </p:sp>
      </p:grpSp>
      <p:grpSp>
        <p:nvGrpSpPr>
          <p:cNvPr id="73" name="Group 72">
            <a:extLst>
              <a:ext uri="{FF2B5EF4-FFF2-40B4-BE49-F238E27FC236}">
                <a16:creationId xmlns:a16="http://schemas.microsoft.com/office/drawing/2014/main" id="{84483587-F678-706F-6DA8-23FFD736A01F}"/>
              </a:ext>
            </a:extLst>
          </p:cNvPr>
          <p:cNvGrpSpPr/>
          <p:nvPr userDrawn="1"/>
        </p:nvGrpSpPr>
        <p:grpSpPr>
          <a:xfrm>
            <a:off x="4290674" y="1049238"/>
            <a:ext cx="3606800" cy="2705495"/>
            <a:chOff x="4328774" y="3819131"/>
            <a:chExt cx="3606800" cy="2705495"/>
          </a:xfrm>
        </p:grpSpPr>
        <p:sp>
          <p:nvSpPr>
            <p:cNvPr id="77" name="Rectangle: Rounded Corners 76">
              <a:extLst>
                <a:ext uri="{FF2B5EF4-FFF2-40B4-BE49-F238E27FC236}">
                  <a16:creationId xmlns:a16="http://schemas.microsoft.com/office/drawing/2014/main" id="{287459D5-93D0-235F-21BE-047559B17BBE}"/>
                </a:ext>
              </a:extLst>
            </p:cNvPr>
            <p:cNvSpPr/>
            <p:nvPr/>
          </p:nvSpPr>
          <p:spPr>
            <a:xfrm>
              <a:off x="4565764"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5" name="Graphic 74">
              <a:extLst>
                <a:ext uri="{FF2B5EF4-FFF2-40B4-BE49-F238E27FC236}">
                  <a16:creationId xmlns:a16="http://schemas.microsoft.com/office/drawing/2014/main" id="{98EEA564-9437-6F03-3B0F-9C264EDB3228}"/>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397717" y="3819131"/>
              <a:ext cx="599848" cy="647836"/>
            </a:xfrm>
            <a:prstGeom prst="rect">
              <a:avLst/>
            </a:prstGeom>
          </p:spPr>
        </p:pic>
        <p:sp>
          <p:nvSpPr>
            <p:cNvPr id="76" name="TextBox 75">
              <a:extLst>
                <a:ext uri="{FF2B5EF4-FFF2-40B4-BE49-F238E27FC236}">
                  <a16:creationId xmlns:a16="http://schemas.microsoft.com/office/drawing/2014/main" id="{930C66ED-5FDE-AFCE-94E8-C1B4A71892FD}"/>
                </a:ext>
              </a:extLst>
            </p:cNvPr>
            <p:cNvSpPr txBox="1"/>
            <p:nvPr/>
          </p:nvSpPr>
          <p:spPr>
            <a:xfrm>
              <a:off x="4328774"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2</a:t>
              </a:r>
            </a:p>
          </p:txBody>
        </p:sp>
      </p:grpSp>
      <p:grpSp>
        <p:nvGrpSpPr>
          <p:cNvPr id="80" name="Group 79">
            <a:extLst>
              <a:ext uri="{FF2B5EF4-FFF2-40B4-BE49-F238E27FC236}">
                <a16:creationId xmlns:a16="http://schemas.microsoft.com/office/drawing/2014/main" id="{63F46818-2B39-3AB5-DD83-F18824687A67}"/>
              </a:ext>
            </a:extLst>
          </p:cNvPr>
          <p:cNvGrpSpPr/>
          <p:nvPr userDrawn="1"/>
        </p:nvGrpSpPr>
        <p:grpSpPr>
          <a:xfrm>
            <a:off x="8184471" y="1049238"/>
            <a:ext cx="3559177" cy="2705495"/>
            <a:chOff x="8222571" y="3819131"/>
            <a:chExt cx="3559177" cy="2705495"/>
          </a:xfrm>
        </p:grpSpPr>
        <p:sp>
          <p:nvSpPr>
            <p:cNvPr id="84" name="Rectangle: Rounded Corners 83">
              <a:extLst>
                <a:ext uri="{FF2B5EF4-FFF2-40B4-BE49-F238E27FC236}">
                  <a16:creationId xmlns:a16="http://schemas.microsoft.com/office/drawing/2014/main" id="{E06CD0D4-B495-A97E-D369-2CF35F782C94}"/>
                </a:ext>
              </a:extLst>
            </p:cNvPr>
            <p:cNvSpPr/>
            <p:nvPr/>
          </p:nvSpPr>
          <p:spPr>
            <a:xfrm>
              <a:off x="8411938"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2" name="Graphic 81">
              <a:extLst>
                <a:ext uri="{FF2B5EF4-FFF2-40B4-BE49-F238E27FC236}">
                  <a16:creationId xmlns:a16="http://schemas.microsoft.com/office/drawing/2014/main" id="{5845FEB1-9379-3501-BC65-BAF96B43B9A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243891" y="3819131"/>
              <a:ext cx="599848" cy="647836"/>
            </a:xfrm>
            <a:prstGeom prst="rect">
              <a:avLst/>
            </a:prstGeom>
          </p:spPr>
        </p:pic>
        <p:sp>
          <p:nvSpPr>
            <p:cNvPr id="83" name="TextBox 82">
              <a:extLst>
                <a:ext uri="{FF2B5EF4-FFF2-40B4-BE49-F238E27FC236}">
                  <a16:creationId xmlns:a16="http://schemas.microsoft.com/office/drawing/2014/main" id="{2046EA3E-4DBA-B06D-91CE-A74D473489B1}"/>
                </a:ext>
              </a:extLst>
            </p:cNvPr>
            <p:cNvSpPr txBox="1"/>
            <p:nvPr/>
          </p:nvSpPr>
          <p:spPr>
            <a:xfrm>
              <a:off x="8222571" y="3905517"/>
              <a:ext cx="599849"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3</a:t>
              </a:r>
            </a:p>
          </p:txBody>
        </p:sp>
      </p:grpSp>
      <p:sp>
        <p:nvSpPr>
          <p:cNvPr id="88" name="Text Placeholder 15">
            <a:extLst>
              <a:ext uri="{FF2B5EF4-FFF2-40B4-BE49-F238E27FC236}">
                <a16:creationId xmlns:a16="http://schemas.microsoft.com/office/drawing/2014/main" id="{28F1B95F-7B2B-D4BE-6399-6F3829318821}"/>
              </a:ext>
            </a:extLst>
          </p:cNvPr>
          <p:cNvSpPr>
            <a:spLocks noGrp="1"/>
          </p:cNvSpPr>
          <p:nvPr>
            <p:ph type="body" sz="quarter" idx="11" hasCustomPrompt="1"/>
          </p:nvPr>
        </p:nvSpPr>
        <p:spPr>
          <a:xfrm rot="21600000">
            <a:off x="3071786" y="280991"/>
            <a:ext cx="6281566" cy="547123"/>
          </a:xfrm>
          <a:prstGeom prst="rect">
            <a:avLst/>
          </a:prstGeom>
        </p:spPr>
        <p:txBody>
          <a:bodyPr/>
          <a:lstStyle>
            <a:lvl1pPr marL="0" indent="0" algn="ctr">
              <a:lnSpc>
                <a:spcPct val="80000"/>
              </a:lnSpc>
              <a:buNone/>
              <a:defRPr sz="38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89" name="Text Placeholder 19">
            <a:extLst>
              <a:ext uri="{FF2B5EF4-FFF2-40B4-BE49-F238E27FC236}">
                <a16:creationId xmlns:a16="http://schemas.microsoft.com/office/drawing/2014/main" id="{1AE4D553-3185-6590-5B36-A3F02E586F6A}"/>
              </a:ext>
            </a:extLst>
          </p:cNvPr>
          <p:cNvSpPr>
            <a:spLocks noGrp="1"/>
          </p:cNvSpPr>
          <p:nvPr>
            <p:ph type="body" sz="quarter" idx="14" hasCustomPrompt="1"/>
          </p:nvPr>
        </p:nvSpPr>
        <p:spPr>
          <a:xfrm>
            <a:off x="1074453" y="1708916"/>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90" name="Text Placeholder 10">
            <a:extLst>
              <a:ext uri="{FF2B5EF4-FFF2-40B4-BE49-F238E27FC236}">
                <a16:creationId xmlns:a16="http://schemas.microsoft.com/office/drawing/2014/main" id="{0D58F14E-6E7A-4AD0-BBD4-DCA608E4F613}"/>
              </a:ext>
            </a:extLst>
          </p:cNvPr>
          <p:cNvSpPr>
            <a:spLocks noGrp="1"/>
          </p:cNvSpPr>
          <p:nvPr>
            <p:ph type="body" sz="quarter" idx="15" hasCustomPrompt="1"/>
          </p:nvPr>
        </p:nvSpPr>
        <p:spPr>
          <a:xfrm>
            <a:off x="1074453" y="2487465"/>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91" name="Text Placeholder 19">
            <a:extLst>
              <a:ext uri="{FF2B5EF4-FFF2-40B4-BE49-F238E27FC236}">
                <a16:creationId xmlns:a16="http://schemas.microsoft.com/office/drawing/2014/main" id="{77BF74EC-A291-D8EA-0BE6-6186C4D46713}"/>
              </a:ext>
            </a:extLst>
          </p:cNvPr>
          <p:cNvSpPr>
            <a:spLocks noGrp="1"/>
          </p:cNvSpPr>
          <p:nvPr>
            <p:ph type="body" sz="quarter" idx="16" hasCustomPrompt="1"/>
          </p:nvPr>
        </p:nvSpPr>
        <p:spPr>
          <a:xfrm>
            <a:off x="4903444" y="1697074"/>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92" name="Text Placeholder 10">
            <a:extLst>
              <a:ext uri="{FF2B5EF4-FFF2-40B4-BE49-F238E27FC236}">
                <a16:creationId xmlns:a16="http://schemas.microsoft.com/office/drawing/2014/main" id="{65FEE7AF-A066-5300-1B59-44F0761151A0}"/>
              </a:ext>
            </a:extLst>
          </p:cNvPr>
          <p:cNvSpPr>
            <a:spLocks noGrp="1"/>
          </p:cNvSpPr>
          <p:nvPr>
            <p:ph type="body" sz="quarter" idx="17" hasCustomPrompt="1"/>
          </p:nvPr>
        </p:nvSpPr>
        <p:spPr>
          <a:xfrm>
            <a:off x="4903444" y="2475623"/>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93" name="Text Placeholder 19">
            <a:extLst>
              <a:ext uri="{FF2B5EF4-FFF2-40B4-BE49-F238E27FC236}">
                <a16:creationId xmlns:a16="http://schemas.microsoft.com/office/drawing/2014/main" id="{A606982C-908C-4FCE-29D9-58DE8A8E0CFA}"/>
              </a:ext>
            </a:extLst>
          </p:cNvPr>
          <p:cNvSpPr>
            <a:spLocks noGrp="1"/>
          </p:cNvSpPr>
          <p:nvPr>
            <p:ph type="body" sz="quarter" idx="18" hasCustomPrompt="1"/>
          </p:nvPr>
        </p:nvSpPr>
        <p:spPr>
          <a:xfrm>
            <a:off x="8762144" y="1699402"/>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94" name="Text Placeholder 10">
            <a:extLst>
              <a:ext uri="{FF2B5EF4-FFF2-40B4-BE49-F238E27FC236}">
                <a16:creationId xmlns:a16="http://schemas.microsoft.com/office/drawing/2014/main" id="{82591777-654F-22E0-DA86-B1767A617B2A}"/>
              </a:ext>
            </a:extLst>
          </p:cNvPr>
          <p:cNvSpPr>
            <a:spLocks noGrp="1"/>
          </p:cNvSpPr>
          <p:nvPr>
            <p:ph type="body" sz="quarter" idx="19" hasCustomPrompt="1"/>
          </p:nvPr>
        </p:nvSpPr>
        <p:spPr>
          <a:xfrm>
            <a:off x="8762144" y="2477951"/>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95" name="Text Placeholder 19">
            <a:extLst>
              <a:ext uri="{FF2B5EF4-FFF2-40B4-BE49-F238E27FC236}">
                <a16:creationId xmlns:a16="http://schemas.microsoft.com/office/drawing/2014/main" id="{8EB44BCC-2F95-9FAC-4A8C-5426A4F4B480}"/>
              </a:ext>
            </a:extLst>
          </p:cNvPr>
          <p:cNvSpPr>
            <a:spLocks noGrp="1"/>
          </p:cNvSpPr>
          <p:nvPr>
            <p:ph type="body" sz="quarter" idx="20" hasCustomPrompt="1"/>
          </p:nvPr>
        </p:nvSpPr>
        <p:spPr>
          <a:xfrm>
            <a:off x="1057270" y="4552448"/>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96" name="Text Placeholder 10">
            <a:extLst>
              <a:ext uri="{FF2B5EF4-FFF2-40B4-BE49-F238E27FC236}">
                <a16:creationId xmlns:a16="http://schemas.microsoft.com/office/drawing/2014/main" id="{8434383C-26A8-AF60-170E-895733CDED48}"/>
              </a:ext>
            </a:extLst>
          </p:cNvPr>
          <p:cNvSpPr>
            <a:spLocks noGrp="1"/>
          </p:cNvSpPr>
          <p:nvPr>
            <p:ph type="body" sz="quarter" idx="21" hasCustomPrompt="1"/>
          </p:nvPr>
        </p:nvSpPr>
        <p:spPr>
          <a:xfrm>
            <a:off x="1057270" y="5330997"/>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97" name="Text Placeholder 19">
            <a:extLst>
              <a:ext uri="{FF2B5EF4-FFF2-40B4-BE49-F238E27FC236}">
                <a16:creationId xmlns:a16="http://schemas.microsoft.com/office/drawing/2014/main" id="{C53F2853-4F63-86DB-DD52-1DCC5C6A191E}"/>
              </a:ext>
            </a:extLst>
          </p:cNvPr>
          <p:cNvSpPr>
            <a:spLocks noGrp="1"/>
          </p:cNvSpPr>
          <p:nvPr>
            <p:ph type="body" sz="quarter" idx="22" hasCustomPrompt="1"/>
          </p:nvPr>
        </p:nvSpPr>
        <p:spPr>
          <a:xfrm>
            <a:off x="4903444" y="4542457"/>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98" name="Text Placeholder 10">
            <a:extLst>
              <a:ext uri="{FF2B5EF4-FFF2-40B4-BE49-F238E27FC236}">
                <a16:creationId xmlns:a16="http://schemas.microsoft.com/office/drawing/2014/main" id="{16D74B4E-78AD-C541-BC97-D11221FEAF2C}"/>
              </a:ext>
            </a:extLst>
          </p:cNvPr>
          <p:cNvSpPr>
            <a:spLocks noGrp="1"/>
          </p:cNvSpPr>
          <p:nvPr>
            <p:ph type="body" sz="quarter" idx="23" hasCustomPrompt="1"/>
          </p:nvPr>
        </p:nvSpPr>
        <p:spPr>
          <a:xfrm>
            <a:off x="4903444" y="5321006"/>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99" name="Text Placeholder 19">
            <a:extLst>
              <a:ext uri="{FF2B5EF4-FFF2-40B4-BE49-F238E27FC236}">
                <a16:creationId xmlns:a16="http://schemas.microsoft.com/office/drawing/2014/main" id="{BE808D27-EAF3-E866-58FF-37A82782D8BE}"/>
              </a:ext>
            </a:extLst>
          </p:cNvPr>
          <p:cNvSpPr>
            <a:spLocks noGrp="1"/>
          </p:cNvSpPr>
          <p:nvPr>
            <p:ph type="body" sz="quarter" idx="24" hasCustomPrompt="1"/>
          </p:nvPr>
        </p:nvSpPr>
        <p:spPr>
          <a:xfrm>
            <a:off x="8762144" y="4552820"/>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100" name="Text Placeholder 10">
            <a:extLst>
              <a:ext uri="{FF2B5EF4-FFF2-40B4-BE49-F238E27FC236}">
                <a16:creationId xmlns:a16="http://schemas.microsoft.com/office/drawing/2014/main" id="{9EBB875C-9A8C-7ED0-8843-85D0C1ADAA9F}"/>
              </a:ext>
            </a:extLst>
          </p:cNvPr>
          <p:cNvSpPr>
            <a:spLocks noGrp="1"/>
          </p:cNvSpPr>
          <p:nvPr>
            <p:ph type="body" sz="quarter" idx="25" hasCustomPrompt="1"/>
          </p:nvPr>
        </p:nvSpPr>
        <p:spPr>
          <a:xfrm>
            <a:off x="8762144" y="5331369"/>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19655367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61222E01-9B00-C91F-8690-5C8BBE818ACE}"/>
              </a:ext>
            </a:extLst>
          </p:cNvPr>
          <p:cNvSpPr/>
          <p:nvPr userDrawn="1"/>
        </p:nvSpPr>
        <p:spPr>
          <a:xfrm>
            <a:off x="8333466" y="2297480"/>
            <a:ext cx="3368582" cy="4560520"/>
          </a:xfrm>
          <a:prstGeom prst="round2SameRect">
            <a:avLst>
              <a:gd name="adj1" fmla="val 8750"/>
              <a:gd name="adj2" fmla="val 0"/>
            </a:avLst>
          </a:prstGeom>
          <a:solidFill>
            <a:schemeClr val="bg1"/>
          </a:solidFill>
          <a:ln>
            <a:noFill/>
          </a:ln>
          <a:effectLst>
            <a:outerShdw blurRad="342900" algn="ctr"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Top Corners Rounded 2">
            <a:extLst>
              <a:ext uri="{FF2B5EF4-FFF2-40B4-BE49-F238E27FC236}">
                <a16:creationId xmlns:a16="http://schemas.microsoft.com/office/drawing/2014/main" id="{B96C0293-3B2F-93C2-A20E-74020E11763C}"/>
              </a:ext>
            </a:extLst>
          </p:cNvPr>
          <p:cNvSpPr/>
          <p:nvPr userDrawn="1"/>
        </p:nvSpPr>
        <p:spPr>
          <a:xfrm>
            <a:off x="4550908" y="2957880"/>
            <a:ext cx="3368582" cy="3900120"/>
          </a:xfrm>
          <a:prstGeom prst="round2SameRect">
            <a:avLst>
              <a:gd name="adj1" fmla="val 8750"/>
              <a:gd name="adj2" fmla="val 0"/>
            </a:avLst>
          </a:prstGeom>
          <a:solidFill>
            <a:schemeClr val="bg1"/>
          </a:solidFill>
          <a:ln>
            <a:noFill/>
          </a:ln>
          <a:effectLst>
            <a:outerShdw blurRad="342900" algn="ctr"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Top Corners Rounded 3">
            <a:extLst>
              <a:ext uri="{FF2B5EF4-FFF2-40B4-BE49-F238E27FC236}">
                <a16:creationId xmlns:a16="http://schemas.microsoft.com/office/drawing/2014/main" id="{FE52CCB9-F958-BFC6-C3CD-1928CE56DC99}"/>
              </a:ext>
            </a:extLst>
          </p:cNvPr>
          <p:cNvSpPr/>
          <p:nvPr userDrawn="1"/>
        </p:nvSpPr>
        <p:spPr>
          <a:xfrm>
            <a:off x="720817" y="3605581"/>
            <a:ext cx="3368582" cy="3252419"/>
          </a:xfrm>
          <a:prstGeom prst="round2SameRect">
            <a:avLst>
              <a:gd name="adj1" fmla="val 8750"/>
              <a:gd name="adj2" fmla="val 0"/>
            </a:avLst>
          </a:prstGeom>
          <a:solidFill>
            <a:schemeClr val="bg1"/>
          </a:solidFill>
          <a:ln>
            <a:noFill/>
          </a:ln>
          <a:effectLst>
            <a:outerShdw blurRad="342900" algn="ctr"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8C470D4F-5C82-EB09-B544-957E7169D89A}"/>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A2527533-6F22-32C2-AA2C-4441AE13A72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grpSp>
        <p:nvGrpSpPr>
          <p:cNvPr id="10" name="Group 9">
            <a:extLst>
              <a:ext uri="{FF2B5EF4-FFF2-40B4-BE49-F238E27FC236}">
                <a16:creationId xmlns:a16="http://schemas.microsoft.com/office/drawing/2014/main" id="{6EA28C3D-6721-DFC8-7FB7-E241C104AA60}"/>
              </a:ext>
            </a:extLst>
          </p:cNvPr>
          <p:cNvGrpSpPr/>
          <p:nvPr userDrawn="1"/>
        </p:nvGrpSpPr>
        <p:grpSpPr>
          <a:xfrm>
            <a:off x="506866" y="3302000"/>
            <a:ext cx="739775" cy="777804"/>
            <a:chOff x="506866" y="3429000"/>
            <a:chExt cx="739775" cy="777804"/>
          </a:xfrm>
        </p:grpSpPr>
        <p:pic>
          <p:nvPicPr>
            <p:cNvPr id="11" name="Graphic 10">
              <a:extLst>
                <a:ext uri="{FF2B5EF4-FFF2-40B4-BE49-F238E27FC236}">
                  <a16:creationId xmlns:a16="http://schemas.microsoft.com/office/drawing/2014/main" id="{6B466466-6497-BF53-25F4-3C747D7B8DC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2266" y="3429000"/>
              <a:ext cx="714375" cy="771525"/>
            </a:xfrm>
            <a:prstGeom prst="rect">
              <a:avLst/>
            </a:prstGeom>
          </p:spPr>
        </p:pic>
        <p:sp>
          <p:nvSpPr>
            <p:cNvPr id="12" name="TextBox 11">
              <a:extLst>
                <a:ext uri="{FF2B5EF4-FFF2-40B4-BE49-F238E27FC236}">
                  <a16:creationId xmlns:a16="http://schemas.microsoft.com/office/drawing/2014/main" id="{22AA3C5E-AEB2-B05D-A8FB-C16DE402A157}"/>
                </a:ext>
              </a:extLst>
            </p:cNvPr>
            <p:cNvSpPr txBox="1"/>
            <p:nvPr/>
          </p:nvSpPr>
          <p:spPr>
            <a:xfrm>
              <a:off x="506866" y="3572784"/>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1</a:t>
              </a:r>
            </a:p>
          </p:txBody>
        </p:sp>
      </p:grpSp>
      <p:grpSp>
        <p:nvGrpSpPr>
          <p:cNvPr id="15" name="Group 14">
            <a:extLst>
              <a:ext uri="{FF2B5EF4-FFF2-40B4-BE49-F238E27FC236}">
                <a16:creationId xmlns:a16="http://schemas.microsoft.com/office/drawing/2014/main" id="{26D9F9EC-5010-7DA0-CBA0-9991638FCFEC}"/>
              </a:ext>
            </a:extLst>
          </p:cNvPr>
          <p:cNvGrpSpPr/>
          <p:nvPr userDrawn="1"/>
        </p:nvGrpSpPr>
        <p:grpSpPr>
          <a:xfrm>
            <a:off x="4264024" y="2667000"/>
            <a:ext cx="727075" cy="771525"/>
            <a:chOff x="4264024" y="3429000"/>
            <a:chExt cx="727075" cy="771525"/>
          </a:xfrm>
        </p:grpSpPr>
        <p:pic>
          <p:nvPicPr>
            <p:cNvPr id="16" name="Graphic 15">
              <a:extLst>
                <a:ext uri="{FF2B5EF4-FFF2-40B4-BE49-F238E27FC236}">
                  <a16:creationId xmlns:a16="http://schemas.microsoft.com/office/drawing/2014/main" id="{DD4874AA-EEB8-AEFF-AFE5-691C66CDC78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276724" y="3429000"/>
              <a:ext cx="714375" cy="771525"/>
            </a:xfrm>
            <a:prstGeom prst="rect">
              <a:avLst/>
            </a:prstGeom>
          </p:spPr>
        </p:pic>
        <p:sp>
          <p:nvSpPr>
            <p:cNvPr id="17" name="TextBox 16">
              <a:extLst>
                <a:ext uri="{FF2B5EF4-FFF2-40B4-BE49-F238E27FC236}">
                  <a16:creationId xmlns:a16="http://schemas.microsoft.com/office/drawing/2014/main" id="{14955ED2-A958-42D1-8143-5AB2D6F9B745}"/>
                </a:ext>
              </a:extLst>
            </p:cNvPr>
            <p:cNvSpPr txBox="1"/>
            <p:nvPr/>
          </p:nvSpPr>
          <p:spPr>
            <a:xfrm>
              <a:off x="4264024" y="3559136"/>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2</a:t>
              </a:r>
            </a:p>
          </p:txBody>
        </p:sp>
      </p:grpSp>
      <p:grpSp>
        <p:nvGrpSpPr>
          <p:cNvPr id="20" name="Group 19">
            <a:extLst>
              <a:ext uri="{FF2B5EF4-FFF2-40B4-BE49-F238E27FC236}">
                <a16:creationId xmlns:a16="http://schemas.microsoft.com/office/drawing/2014/main" id="{F171A7C5-1D8A-E65E-7DC7-07BC20B969EC}"/>
              </a:ext>
            </a:extLst>
          </p:cNvPr>
          <p:cNvGrpSpPr/>
          <p:nvPr userDrawn="1"/>
        </p:nvGrpSpPr>
        <p:grpSpPr>
          <a:xfrm>
            <a:off x="8086724" y="2031999"/>
            <a:ext cx="714375" cy="771525"/>
            <a:chOff x="8086724" y="3428999"/>
            <a:chExt cx="714375" cy="771525"/>
          </a:xfrm>
        </p:grpSpPr>
        <p:pic>
          <p:nvPicPr>
            <p:cNvPr id="21" name="Graphic 20">
              <a:extLst>
                <a:ext uri="{FF2B5EF4-FFF2-40B4-BE49-F238E27FC236}">
                  <a16:creationId xmlns:a16="http://schemas.microsoft.com/office/drawing/2014/main" id="{9E9659D5-586B-E5A5-9EC5-994AC4EE4B4F}"/>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086724" y="3428999"/>
              <a:ext cx="714375" cy="771525"/>
            </a:xfrm>
            <a:prstGeom prst="rect">
              <a:avLst/>
            </a:prstGeom>
          </p:spPr>
        </p:pic>
        <p:sp>
          <p:nvSpPr>
            <p:cNvPr id="22" name="TextBox 21">
              <a:extLst>
                <a:ext uri="{FF2B5EF4-FFF2-40B4-BE49-F238E27FC236}">
                  <a16:creationId xmlns:a16="http://schemas.microsoft.com/office/drawing/2014/main" id="{808065AF-06BA-1027-0DE0-2F6310CA1F18}"/>
                </a:ext>
              </a:extLst>
            </p:cNvPr>
            <p:cNvSpPr txBox="1"/>
            <p:nvPr/>
          </p:nvSpPr>
          <p:spPr>
            <a:xfrm>
              <a:off x="8086724" y="3566504"/>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3</a:t>
              </a:r>
            </a:p>
          </p:txBody>
        </p:sp>
      </p:grpSp>
      <p:sp>
        <p:nvSpPr>
          <p:cNvPr id="23" name="Text Placeholder 15">
            <a:extLst>
              <a:ext uri="{FF2B5EF4-FFF2-40B4-BE49-F238E27FC236}">
                <a16:creationId xmlns:a16="http://schemas.microsoft.com/office/drawing/2014/main" id="{04E5C938-C131-0004-C075-7A3475808AC9}"/>
              </a:ext>
            </a:extLst>
          </p:cNvPr>
          <p:cNvSpPr>
            <a:spLocks noGrp="1"/>
          </p:cNvSpPr>
          <p:nvPr>
            <p:ph type="body" sz="quarter" idx="11" hasCustomPrompt="1"/>
          </p:nvPr>
        </p:nvSpPr>
        <p:spPr>
          <a:xfrm rot="21600000">
            <a:off x="1106457" y="1236005"/>
            <a:ext cx="3157567" cy="810370"/>
          </a:xfrm>
          <a:prstGeom prst="rect">
            <a:avLst/>
          </a:prstGeom>
        </p:spPr>
        <p:txBody>
          <a:bodyPr/>
          <a:lstStyle>
            <a:lvl1pPr marL="0" indent="0" algn="l">
              <a:lnSpc>
                <a:spcPct val="80000"/>
              </a:lnSpc>
              <a:buNone/>
              <a:defRPr sz="38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7" name="Text Placeholder 19">
            <a:extLst>
              <a:ext uri="{FF2B5EF4-FFF2-40B4-BE49-F238E27FC236}">
                <a16:creationId xmlns:a16="http://schemas.microsoft.com/office/drawing/2014/main" id="{56CADD24-EDCD-4ABD-04D2-3F6B28CCBD4D}"/>
              </a:ext>
            </a:extLst>
          </p:cNvPr>
          <p:cNvSpPr>
            <a:spLocks noGrp="1"/>
          </p:cNvSpPr>
          <p:nvPr>
            <p:ph type="body" sz="quarter" idx="14" hasCustomPrompt="1"/>
          </p:nvPr>
        </p:nvSpPr>
        <p:spPr>
          <a:xfrm>
            <a:off x="1086577" y="4084348"/>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24" name="Text Placeholder 10">
            <a:extLst>
              <a:ext uri="{FF2B5EF4-FFF2-40B4-BE49-F238E27FC236}">
                <a16:creationId xmlns:a16="http://schemas.microsoft.com/office/drawing/2014/main" id="{4DF3A7D6-CDDE-EF2B-83BC-F916308FD77E}"/>
              </a:ext>
            </a:extLst>
          </p:cNvPr>
          <p:cNvSpPr>
            <a:spLocks noGrp="1"/>
          </p:cNvSpPr>
          <p:nvPr>
            <p:ph type="body" sz="quarter" idx="15" hasCustomPrompt="1"/>
          </p:nvPr>
        </p:nvSpPr>
        <p:spPr>
          <a:xfrm>
            <a:off x="1086577" y="4862897"/>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25" name="Text Placeholder 19">
            <a:extLst>
              <a:ext uri="{FF2B5EF4-FFF2-40B4-BE49-F238E27FC236}">
                <a16:creationId xmlns:a16="http://schemas.microsoft.com/office/drawing/2014/main" id="{23A8DEAA-3BC3-0135-895B-08D819F8B0E5}"/>
              </a:ext>
            </a:extLst>
          </p:cNvPr>
          <p:cNvSpPr>
            <a:spLocks noGrp="1"/>
          </p:cNvSpPr>
          <p:nvPr>
            <p:ph type="body" sz="quarter" idx="16" hasCustomPrompt="1"/>
          </p:nvPr>
        </p:nvSpPr>
        <p:spPr>
          <a:xfrm>
            <a:off x="4918328" y="3445784"/>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26" name="Text Placeholder 10">
            <a:extLst>
              <a:ext uri="{FF2B5EF4-FFF2-40B4-BE49-F238E27FC236}">
                <a16:creationId xmlns:a16="http://schemas.microsoft.com/office/drawing/2014/main" id="{4BA9BF13-5259-840E-608C-02FE9B92C8CB}"/>
              </a:ext>
            </a:extLst>
          </p:cNvPr>
          <p:cNvSpPr>
            <a:spLocks noGrp="1"/>
          </p:cNvSpPr>
          <p:nvPr>
            <p:ph type="body" sz="quarter" idx="17" hasCustomPrompt="1"/>
          </p:nvPr>
        </p:nvSpPr>
        <p:spPr>
          <a:xfrm>
            <a:off x="4918328" y="4224333"/>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27" name="Text Placeholder 19">
            <a:extLst>
              <a:ext uri="{FF2B5EF4-FFF2-40B4-BE49-F238E27FC236}">
                <a16:creationId xmlns:a16="http://schemas.microsoft.com/office/drawing/2014/main" id="{83AC3115-D591-E1C5-9266-4459FF5C6F9E}"/>
              </a:ext>
            </a:extLst>
          </p:cNvPr>
          <p:cNvSpPr>
            <a:spLocks noGrp="1"/>
          </p:cNvSpPr>
          <p:nvPr>
            <p:ph type="body" sz="quarter" idx="18" hasCustomPrompt="1"/>
          </p:nvPr>
        </p:nvSpPr>
        <p:spPr>
          <a:xfrm>
            <a:off x="8716644" y="2806153"/>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28" name="Text Placeholder 10">
            <a:extLst>
              <a:ext uri="{FF2B5EF4-FFF2-40B4-BE49-F238E27FC236}">
                <a16:creationId xmlns:a16="http://schemas.microsoft.com/office/drawing/2014/main" id="{B25F14BE-6297-0EB3-371B-CACEE352BB64}"/>
              </a:ext>
            </a:extLst>
          </p:cNvPr>
          <p:cNvSpPr>
            <a:spLocks noGrp="1"/>
          </p:cNvSpPr>
          <p:nvPr>
            <p:ph type="body" sz="quarter" idx="19" hasCustomPrompt="1"/>
          </p:nvPr>
        </p:nvSpPr>
        <p:spPr>
          <a:xfrm>
            <a:off x="8716644" y="3584702"/>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27660952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36C081A-1EC8-3A64-20C9-D6A91F8100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19198" y="1281699"/>
            <a:ext cx="4829175" cy="4829175"/>
          </a:xfrm>
          <a:prstGeom prst="rect">
            <a:avLst/>
          </a:prstGeom>
        </p:spPr>
      </p:pic>
      <p:sp>
        <p:nvSpPr>
          <p:cNvPr id="3" name="Rectangle 2">
            <a:extLst>
              <a:ext uri="{FF2B5EF4-FFF2-40B4-BE49-F238E27FC236}">
                <a16:creationId xmlns:a16="http://schemas.microsoft.com/office/drawing/2014/main" id="{BA3139A6-9ED5-784A-921B-CA9274F6204A}"/>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FDE2B5BB-9E00-CBC2-49AC-9C758B444F21}"/>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2266" y="227272"/>
            <a:ext cx="1238250" cy="371475"/>
          </a:xfrm>
          <a:prstGeom prst="rect">
            <a:avLst/>
          </a:prstGeom>
        </p:spPr>
      </p:pic>
      <p:pic>
        <p:nvPicPr>
          <p:cNvPr id="5" name="Graphic 4">
            <a:extLst>
              <a:ext uri="{FF2B5EF4-FFF2-40B4-BE49-F238E27FC236}">
                <a16:creationId xmlns:a16="http://schemas.microsoft.com/office/drawing/2014/main" id="{DC4AC0E5-8615-A5BC-454E-68DC48CD426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733598" y="2196099"/>
            <a:ext cx="3000375" cy="3000375"/>
          </a:xfrm>
          <a:prstGeom prst="rect">
            <a:avLst/>
          </a:prstGeom>
        </p:spPr>
      </p:pic>
      <p:pic>
        <p:nvPicPr>
          <p:cNvPr id="7" name="Graphic 6">
            <a:extLst>
              <a:ext uri="{FF2B5EF4-FFF2-40B4-BE49-F238E27FC236}">
                <a16:creationId xmlns:a16="http://schemas.microsoft.com/office/drawing/2014/main" id="{2F74BAA0-8603-55B9-4E9F-F6E4714EB1F7}"/>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010945" y="1841947"/>
            <a:ext cx="599849" cy="647836"/>
          </a:xfrm>
          <a:prstGeom prst="rect">
            <a:avLst/>
          </a:prstGeom>
        </p:spPr>
      </p:pic>
      <p:sp>
        <p:nvSpPr>
          <p:cNvPr id="8" name="TextBox 7">
            <a:extLst>
              <a:ext uri="{FF2B5EF4-FFF2-40B4-BE49-F238E27FC236}">
                <a16:creationId xmlns:a16="http://schemas.microsoft.com/office/drawing/2014/main" id="{442D251D-F0C7-5B0D-0553-39FBADDA10A8}"/>
              </a:ext>
            </a:extLst>
          </p:cNvPr>
          <p:cNvSpPr txBox="1"/>
          <p:nvPr userDrawn="1"/>
        </p:nvSpPr>
        <p:spPr>
          <a:xfrm>
            <a:off x="3942002" y="1928333"/>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1</a:t>
            </a:r>
          </a:p>
        </p:txBody>
      </p:sp>
      <p:pic>
        <p:nvPicPr>
          <p:cNvPr id="9" name="Graphic 8">
            <a:extLst>
              <a:ext uri="{FF2B5EF4-FFF2-40B4-BE49-F238E27FC236}">
                <a16:creationId xmlns:a16="http://schemas.microsoft.com/office/drawing/2014/main" id="{F3DEC3DE-02DF-2100-0D05-8097EAD55840}"/>
              </a:ext>
            </a:extLst>
          </p:cNvPr>
          <p:cNvPicPr>
            <a:picLocks noChangeAspect="1"/>
          </p:cNvPicPr>
          <p:nvPr userDrawn="1"/>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802916" y="1841947"/>
            <a:ext cx="599849" cy="647836"/>
          </a:xfrm>
          <a:prstGeom prst="rect">
            <a:avLst/>
          </a:prstGeom>
        </p:spPr>
      </p:pic>
      <p:sp>
        <p:nvSpPr>
          <p:cNvPr id="10" name="TextBox 9">
            <a:extLst>
              <a:ext uri="{FF2B5EF4-FFF2-40B4-BE49-F238E27FC236}">
                <a16:creationId xmlns:a16="http://schemas.microsoft.com/office/drawing/2014/main" id="{A86D9B60-003E-AD8C-F160-3D637EE6FD27}"/>
              </a:ext>
            </a:extLst>
          </p:cNvPr>
          <p:cNvSpPr txBox="1"/>
          <p:nvPr userDrawn="1"/>
        </p:nvSpPr>
        <p:spPr>
          <a:xfrm>
            <a:off x="7733973" y="1928333"/>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2</a:t>
            </a:r>
          </a:p>
        </p:txBody>
      </p:sp>
      <p:pic>
        <p:nvPicPr>
          <p:cNvPr id="11" name="Graphic 10">
            <a:extLst>
              <a:ext uri="{FF2B5EF4-FFF2-40B4-BE49-F238E27FC236}">
                <a16:creationId xmlns:a16="http://schemas.microsoft.com/office/drawing/2014/main" id="{93CE6FA2-CF10-A346-353A-77991B404BC9}"/>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032265" y="4902791"/>
            <a:ext cx="599849" cy="647836"/>
          </a:xfrm>
          <a:prstGeom prst="rect">
            <a:avLst/>
          </a:prstGeom>
        </p:spPr>
      </p:pic>
      <p:sp>
        <p:nvSpPr>
          <p:cNvPr id="12" name="TextBox 11">
            <a:extLst>
              <a:ext uri="{FF2B5EF4-FFF2-40B4-BE49-F238E27FC236}">
                <a16:creationId xmlns:a16="http://schemas.microsoft.com/office/drawing/2014/main" id="{606A63D8-5264-7E21-7972-BECD7277781B}"/>
              </a:ext>
            </a:extLst>
          </p:cNvPr>
          <p:cNvSpPr txBox="1"/>
          <p:nvPr userDrawn="1"/>
        </p:nvSpPr>
        <p:spPr>
          <a:xfrm>
            <a:off x="4010945" y="4989177"/>
            <a:ext cx="599849"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3</a:t>
            </a:r>
          </a:p>
        </p:txBody>
      </p:sp>
      <p:pic>
        <p:nvPicPr>
          <p:cNvPr id="13" name="Graphic 12">
            <a:extLst>
              <a:ext uri="{FF2B5EF4-FFF2-40B4-BE49-F238E27FC236}">
                <a16:creationId xmlns:a16="http://schemas.microsoft.com/office/drawing/2014/main" id="{2F761EEC-5B95-371B-FECB-178FD7202818}"/>
              </a:ext>
            </a:extLst>
          </p:cNvPr>
          <p:cNvPicPr>
            <a:picLocks noChangeAspect="1"/>
          </p:cNvPicPr>
          <p:nvPr userDrawn="1"/>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802916" y="4872555"/>
            <a:ext cx="599849" cy="647836"/>
          </a:xfrm>
          <a:prstGeom prst="rect">
            <a:avLst/>
          </a:prstGeom>
        </p:spPr>
      </p:pic>
      <p:sp>
        <p:nvSpPr>
          <p:cNvPr id="14" name="TextBox 13">
            <a:extLst>
              <a:ext uri="{FF2B5EF4-FFF2-40B4-BE49-F238E27FC236}">
                <a16:creationId xmlns:a16="http://schemas.microsoft.com/office/drawing/2014/main" id="{DBBBAE53-C8D8-D2A2-8D84-8B9F5B187BEB}"/>
              </a:ext>
            </a:extLst>
          </p:cNvPr>
          <p:cNvSpPr txBox="1"/>
          <p:nvPr userDrawn="1"/>
        </p:nvSpPr>
        <p:spPr>
          <a:xfrm>
            <a:off x="7733973" y="4958941"/>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4</a:t>
            </a:r>
          </a:p>
        </p:txBody>
      </p:sp>
      <p:sp>
        <p:nvSpPr>
          <p:cNvPr id="24" name="Text Placeholder 19">
            <a:extLst>
              <a:ext uri="{FF2B5EF4-FFF2-40B4-BE49-F238E27FC236}">
                <a16:creationId xmlns:a16="http://schemas.microsoft.com/office/drawing/2014/main" id="{BB76E565-CE74-D041-68DE-B81AC4B282A1}"/>
              </a:ext>
            </a:extLst>
          </p:cNvPr>
          <p:cNvSpPr>
            <a:spLocks noGrp="1"/>
          </p:cNvSpPr>
          <p:nvPr>
            <p:ph type="body" sz="quarter" idx="18" hasCustomPrompt="1"/>
          </p:nvPr>
        </p:nvSpPr>
        <p:spPr>
          <a:xfrm>
            <a:off x="8979641" y="1452126"/>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25" name="Text Placeholder 10">
            <a:extLst>
              <a:ext uri="{FF2B5EF4-FFF2-40B4-BE49-F238E27FC236}">
                <a16:creationId xmlns:a16="http://schemas.microsoft.com/office/drawing/2014/main" id="{72EACCFC-318D-F7A6-3E4F-4503F2A59550}"/>
              </a:ext>
            </a:extLst>
          </p:cNvPr>
          <p:cNvSpPr>
            <a:spLocks noGrp="1"/>
          </p:cNvSpPr>
          <p:nvPr>
            <p:ph type="body" sz="quarter" idx="19" hasCustomPrompt="1"/>
          </p:nvPr>
        </p:nvSpPr>
        <p:spPr>
          <a:xfrm>
            <a:off x="8979641" y="2230675"/>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26" name="Text Placeholder 19">
            <a:extLst>
              <a:ext uri="{FF2B5EF4-FFF2-40B4-BE49-F238E27FC236}">
                <a16:creationId xmlns:a16="http://schemas.microsoft.com/office/drawing/2014/main" id="{7B5D2CE5-73CB-6825-A210-CBC3995E5ED7}"/>
              </a:ext>
            </a:extLst>
          </p:cNvPr>
          <p:cNvSpPr>
            <a:spLocks noGrp="1"/>
          </p:cNvSpPr>
          <p:nvPr>
            <p:ph type="body" sz="quarter" idx="20" hasCustomPrompt="1"/>
          </p:nvPr>
        </p:nvSpPr>
        <p:spPr>
          <a:xfrm>
            <a:off x="8985444" y="4519314"/>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27" name="Text Placeholder 10">
            <a:extLst>
              <a:ext uri="{FF2B5EF4-FFF2-40B4-BE49-F238E27FC236}">
                <a16:creationId xmlns:a16="http://schemas.microsoft.com/office/drawing/2014/main" id="{76DF1891-BC9A-D0DF-892D-E2B4479290F6}"/>
              </a:ext>
            </a:extLst>
          </p:cNvPr>
          <p:cNvSpPr>
            <a:spLocks noGrp="1"/>
          </p:cNvSpPr>
          <p:nvPr>
            <p:ph type="body" sz="quarter" idx="21" hasCustomPrompt="1"/>
          </p:nvPr>
        </p:nvSpPr>
        <p:spPr>
          <a:xfrm>
            <a:off x="8985444" y="5297863"/>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28" name="Text Placeholder 19">
            <a:extLst>
              <a:ext uri="{FF2B5EF4-FFF2-40B4-BE49-F238E27FC236}">
                <a16:creationId xmlns:a16="http://schemas.microsoft.com/office/drawing/2014/main" id="{BACEB3DF-5E82-18F1-057F-10A21B13BD4A}"/>
              </a:ext>
            </a:extLst>
          </p:cNvPr>
          <p:cNvSpPr>
            <a:spLocks noGrp="1"/>
          </p:cNvSpPr>
          <p:nvPr>
            <p:ph type="body" sz="quarter" idx="22" hasCustomPrompt="1"/>
          </p:nvPr>
        </p:nvSpPr>
        <p:spPr>
          <a:xfrm>
            <a:off x="854547" y="1452126"/>
            <a:ext cx="2611355" cy="665281"/>
          </a:xfrm>
          <a:prstGeom prst="rect">
            <a:avLst/>
          </a:prstGeom>
        </p:spPr>
        <p:txBody>
          <a:bodyPr/>
          <a:lstStyle>
            <a:lvl1pPr marL="0" indent="0" algn="r">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29" name="Text Placeholder 10">
            <a:extLst>
              <a:ext uri="{FF2B5EF4-FFF2-40B4-BE49-F238E27FC236}">
                <a16:creationId xmlns:a16="http://schemas.microsoft.com/office/drawing/2014/main" id="{4A505B9E-38D9-2596-AB7F-A521AC5DBE5A}"/>
              </a:ext>
            </a:extLst>
          </p:cNvPr>
          <p:cNvSpPr>
            <a:spLocks noGrp="1"/>
          </p:cNvSpPr>
          <p:nvPr>
            <p:ph type="body" sz="quarter" idx="23" hasCustomPrompt="1"/>
          </p:nvPr>
        </p:nvSpPr>
        <p:spPr>
          <a:xfrm>
            <a:off x="854547" y="2230675"/>
            <a:ext cx="2611355" cy="1026443"/>
          </a:xfrm>
          <a:prstGeom prst="rect">
            <a:avLst/>
          </a:prstGeom>
        </p:spPr>
        <p:txBody>
          <a:bodyPr/>
          <a:lstStyle>
            <a:lvl1pPr marL="0" indent="0" algn="r">
              <a:buNone/>
              <a:defRPr sz="1400">
                <a:solidFill>
                  <a:schemeClr val="tx1"/>
                </a:solidFill>
              </a:defRPr>
            </a:lvl1pPr>
          </a:lstStyle>
          <a:p>
            <a:pPr lvl="0"/>
            <a:r>
              <a:rPr lang="en-US"/>
              <a:t>Small body text</a:t>
            </a:r>
          </a:p>
        </p:txBody>
      </p:sp>
      <p:sp>
        <p:nvSpPr>
          <p:cNvPr id="30" name="Text Placeholder 19">
            <a:extLst>
              <a:ext uri="{FF2B5EF4-FFF2-40B4-BE49-F238E27FC236}">
                <a16:creationId xmlns:a16="http://schemas.microsoft.com/office/drawing/2014/main" id="{C2620D81-551A-3652-AD8C-5145DB24D66F}"/>
              </a:ext>
            </a:extLst>
          </p:cNvPr>
          <p:cNvSpPr>
            <a:spLocks noGrp="1"/>
          </p:cNvSpPr>
          <p:nvPr>
            <p:ph type="body" sz="quarter" idx="24" hasCustomPrompt="1"/>
          </p:nvPr>
        </p:nvSpPr>
        <p:spPr>
          <a:xfrm>
            <a:off x="860350" y="4519314"/>
            <a:ext cx="2611355" cy="665281"/>
          </a:xfrm>
          <a:prstGeom prst="rect">
            <a:avLst/>
          </a:prstGeom>
        </p:spPr>
        <p:txBody>
          <a:bodyPr/>
          <a:lstStyle>
            <a:lvl1pPr marL="0" indent="0" algn="r">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31" name="Text Placeholder 10">
            <a:extLst>
              <a:ext uri="{FF2B5EF4-FFF2-40B4-BE49-F238E27FC236}">
                <a16:creationId xmlns:a16="http://schemas.microsoft.com/office/drawing/2014/main" id="{C07E5CB8-3CA1-8DB7-A6A7-83421308F3BE}"/>
              </a:ext>
            </a:extLst>
          </p:cNvPr>
          <p:cNvSpPr>
            <a:spLocks noGrp="1"/>
          </p:cNvSpPr>
          <p:nvPr>
            <p:ph type="body" sz="quarter" idx="25" hasCustomPrompt="1"/>
          </p:nvPr>
        </p:nvSpPr>
        <p:spPr>
          <a:xfrm>
            <a:off x="860350" y="5297863"/>
            <a:ext cx="2611355" cy="1026443"/>
          </a:xfrm>
          <a:prstGeom prst="rect">
            <a:avLst/>
          </a:prstGeom>
        </p:spPr>
        <p:txBody>
          <a:bodyPr/>
          <a:lstStyle>
            <a:lvl1pPr marL="0" indent="0" algn="r">
              <a:buNone/>
              <a:defRPr sz="1400">
                <a:solidFill>
                  <a:schemeClr val="tx1"/>
                </a:solidFill>
              </a:defRPr>
            </a:lvl1pPr>
          </a:lstStyle>
          <a:p>
            <a:pPr lvl="0"/>
            <a:r>
              <a:rPr lang="en-US"/>
              <a:t>Small body text</a:t>
            </a:r>
          </a:p>
        </p:txBody>
      </p:sp>
      <p:sp>
        <p:nvSpPr>
          <p:cNvPr id="33" name="Text Placeholder 15">
            <a:extLst>
              <a:ext uri="{FF2B5EF4-FFF2-40B4-BE49-F238E27FC236}">
                <a16:creationId xmlns:a16="http://schemas.microsoft.com/office/drawing/2014/main" id="{D7C0DE87-F6E8-3C9B-1156-7995A51BDF11}"/>
              </a:ext>
            </a:extLst>
          </p:cNvPr>
          <p:cNvSpPr>
            <a:spLocks noGrp="1"/>
          </p:cNvSpPr>
          <p:nvPr>
            <p:ph type="body" sz="quarter" idx="11" hasCustomPrompt="1"/>
          </p:nvPr>
        </p:nvSpPr>
        <p:spPr>
          <a:xfrm rot="21600000">
            <a:off x="3071786" y="280991"/>
            <a:ext cx="6281566" cy="810370"/>
          </a:xfrm>
          <a:prstGeom prst="rect">
            <a:avLst/>
          </a:prstGeom>
        </p:spPr>
        <p:txBody>
          <a:bodyPr/>
          <a:lstStyle>
            <a:lvl1pPr marL="0" indent="0" algn="ctr">
              <a:lnSpc>
                <a:spcPct val="80000"/>
              </a:lnSpc>
              <a:buNone/>
              <a:defRPr sz="38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15" name="Text Placeholder 19">
            <a:extLst>
              <a:ext uri="{FF2B5EF4-FFF2-40B4-BE49-F238E27FC236}">
                <a16:creationId xmlns:a16="http://schemas.microsoft.com/office/drawing/2014/main" id="{EE28C43A-D45F-A089-2C19-4F93A3CA0C84}"/>
              </a:ext>
            </a:extLst>
          </p:cNvPr>
          <p:cNvSpPr>
            <a:spLocks noGrp="1"/>
          </p:cNvSpPr>
          <p:nvPr>
            <p:ph type="body" sz="quarter" idx="26" hasCustomPrompt="1"/>
          </p:nvPr>
        </p:nvSpPr>
        <p:spPr>
          <a:xfrm>
            <a:off x="4928107" y="3363645"/>
            <a:ext cx="2611355" cy="665281"/>
          </a:xfrm>
          <a:prstGeom prst="rect">
            <a:avLst/>
          </a:prstGeom>
        </p:spPr>
        <p:txBody>
          <a:bodyPr/>
          <a:lstStyle>
            <a:lvl1pPr marL="0" indent="0" algn="ctr">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Tree>
    <p:extLst>
      <p:ext uri="{BB962C8B-B14F-4D97-AF65-F5344CB8AC3E}">
        <p14:creationId xmlns:p14="http://schemas.microsoft.com/office/powerpoint/2010/main" val="4231692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4B7393-08DF-26F1-2338-2F5F5489B83E}"/>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1E0E2B5E-1081-0178-EB44-E158A4385A1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pic>
        <p:nvPicPr>
          <p:cNvPr id="4" name="Graphic 3">
            <a:extLst>
              <a:ext uri="{FF2B5EF4-FFF2-40B4-BE49-F238E27FC236}">
                <a16:creationId xmlns:a16="http://schemas.microsoft.com/office/drawing/2014/main" id="{964F4BC7-AB70-C7D6-B5E6-B9F7CE3AA3C6}"/>
              </a:ext>
            </a:extLst>
          </p:cNvPr>
          <p:cNvPicPr/>
          <p:nvPr userDrawn="1"/>
        </p:nvPicPr>
        <p:blipFill>
          <a:blip r:embed="rId5">
            <a:extLst>
              <a:ext uri="{96DAC541-7B7A-43D3-8B79-37D633B846F1}">
                <asvg:svgBlip xmlns:asvg="http://schemas.microsoft.com/office/drawing/2016/SVG/main" r:embed="rId6"/>
              </a:ext>
            </a:extLst>
          </a:blip>
          <a:stretch>
            <a:fillRect/>
          </a:stretch>
        </p:blipFill>
        <p:spPr>
          <a:xfrm>
            <a:off x="3819198" y="1253568"/>
            <a:ext cx="4829175" cy="4829175"/>
          </a:xfrm>
          <a:prstGeom prst="rect">
            <a:avLst/>
          </a:prstGeom>
        </p:spPr>
      </p:pic>
      <p:pic>
        <p:nvPicPr>
          <p:cNvPr id="5" name="Graphic 4">
            <a:extLst>
              <a:ext uri="{FF2B5EF4-FFF2-40B4-BE49-F238E27FC236}">
                <a16:creationId xmlns:a16="http://schemas.microsoft.com/office/drawing/2014/main" id="{93D657E5-A926-3ADE-7663-B467972B189D}"/>
              </a:ext>
            </a:extLst>
          </p:cNvPr>
          <p:cNvPicPr/>
          <p:nvPr userDrawn="1"/>
        </p:nvPicPr>
        <p:blipFill>
          <a:blip r:embed="rId7">
            <a:extLst>
              <a:ext uri="{96DAC541-7B7A-43D3-8B79-37D633B846F1}">
                <asvg:svgBlip xmlns:asvg="http://schemas.microsoft.com/office/drawing/2016/SVG/main" r:embed="rId8"/>
              </a:ext>
            </a:extLst>
          </a:blip>
          <a:stretch>
            <a:fillRect/>
          </a:stretch>
        </p:blipFill>
        <p:spPr>
          <a:xfrm>
            <a:off x="4733598" y="2167968"/>
            <a:ext cx="3000375" cy="3000375"/>
          </a:xfrm>
          <a:prstGeom prst="rect">
            <a:avLst/>
          </a:prstGeom>
        </p:spPr>
      </p:pic>
      <p:pic>
        <p:nvPicPr>
          <p:cNvPr id="7" name="Graphic 6">
            <a:extLst>
              <a:ext uri="{FF2B5EF4-FFF2-40B4-BE49-F238E27FC236}">
                <a16:creationId xmlns:a16="http://schemas.microsoft.com/office/drawing/2014/main" id="{E1409BDB-D3E1-CF42-CA66-9ADFA526B638}"/>
              </a:ext>
            </a:extLst>
          </p:cNvPr>
          <p:cNvPicPr>
            <a:picLocks noChangeAspect="1"/>
          </p:cNvPicPr>
          <p:nvPr userDrawn="1"/>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010945" y="1813816"/>
            <a:ext cx="599848" cy="647836"/>
          </a:xfrm>
          <a:prstGeom prst="rect">
            <a:avLst/>
          </a:prstGeom>
        </p:spPr>
      </p:pic>
      <p:sp>
        <p:nvSpPr>
          <p:cNvPr id="8" name="TextBox 7">
            <a:extLst>
              <a:ext uri="{FF2B5EF4-FFF2-40B4-BE49-F238E27FC236}">
                <a16:creationId xmlns:a16="http://schemas.microsoft.com/office/drawing/2014/main" id="{518104A8-807C-2EB5-B36E-917862C216E5}"/>
              </a:ext>
            </a:extLst>
          </p:cNvPr>
          <p:cNvSpPr txBox="1"/>
          <p:nvPr userDrawn="1"/>
        </p:nvSpPr>
        <p:spPr>
          <a:xfrm>
            <a:off x="3942002" y="1900202"/>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1</a:t>
            </a:r>
          </a:p>
        </p:txBody>
      </p:sp>
      <p:pic>
        <p:nvPicPr>
          <p:cNvPr id="9" name="Graphic 8">
            <a:extLst>
              <a:ext uri="{FF2B5EF4-FFF2-40B4-BE49-F238E27FC236}">
                <a16:creationId xmlns:a16="http://schemas.microsoft.com/office/drawing/2014/main" id="{65758710-A2E6-C49C-A3D4-D761C6964348}"/>
              </a:ext>
            </a:extLst>
          </p:cNvPr>
          <p:cNvPicPr>
            <a:picLocks noChangeAspect="1"/>
          </p:cNvPicPr>
          <p:nvPr userDrawn="1"/>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802916" y="1813816"/>
            <a:ext cx="599848" cy="647836"/>
          </a:xfrm>
          <a:prstGeom prst="rect">
            <a:avLst/>
          </a:prstGeom>
        </p:spPr>
      </p:pic>
      <p:sp>
        <p:nvSpPr>
          <p:cNvPr id="10" name="TextBox 9">
            <a:extLst>
              <a:ext uri="{FF2B5EF4-FFF2-40B4-BE49-F238E27FC236}">
                <a16:creationId xmlns:a16="http://schemas.microsoft.com/office/drawing/2014/main" id="{44FB797A-F933-9233-8FC7-FF9E3723FFF1}"/>
              </a:ext>
            </a:extLst>
          </p:cNvPr>
          <p:cNvSpPr txBox="1"/>
          <p:nvPr userDrawn="1"/>
        </p:nvSpPr>
        <p:spPr>
          <a:xfrm>
            <a:off x="7733973" y="1900202"/>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2</a:t>
            </a:r>
          </a:p>
        </p:txBody>
      </p:sp>
      <p:pic>
        <p:nvPicPr>
          <p:cNvPr id="11" name="Graphic 10">
            <a:extLst>
              <a:ext uri="{FF2B5EF4-FFF2-40B4-BE49-F238E27FC236}">
                <a16:creationId xmlns:a16="http://schemas.microsoft.com/office/drawing/2014/main" id="{6429AE04-9CF8-E387-B4F2-2C0D3A3C6638}"/>
              </a:ext>
            </a:extLst>
          </p:cNvPr>
          <p:cNvPicPr>
            <a:picLocks noChangeAspect="1"/>
          </p:cNvPicPr>
          <p:nvPr userDrawn="1"/>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032265" y="4874660"/>
            <a:ext cx="599848" cy="647836"/>
          </a:xfrm>
          <a:prstGeom prst="rect">
            <a:avLst/>
          </a:prstGeom>
        </p:spPr>
      </p:pic>
      <p:sp>
        <p:nvSpPr>
          <p:cNvPr id="12" name="TextBox 11">
            <a:extLst>
              <a:ext uri="{FF2B5EF4-FFF2-40B4-BE49-F238E27FC236}">
                <a16:creationId xmlns:a16="http://schemas.microsoft.com/office/drawing/2014/main" id="{22C19834-40F4-0BD9-DD7F-772F8930DDF3}"/>
              </a:ext>
            </a:extLst>
          </p:cNvPr>
          <p:cNvSpPr txBox="1"/>
          <p:nvPr userDrawn="1"/>
        </p:nvSpPr>
        <p:spPr>
          <a:xfrm>
            <a:off x="4010945" y="4961046"/>
            <a:ext cx="599849"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3</a:t>
            </a:r>
          </a:p>
        </p:txBody>
      </p:sp>
      <p:pic>
        <p:nvPicPr>
          <p:cNvPr id="13" name="Graphic 12">
            <a:extLst>
              <a:ext uri="{FF2B5EF4-FFF2-40B4-BE49-F238E27FC236}">
                <a16:creationId xmlns:a16="http://schemas.microsoft.com/office/drawing/2014/main" id="{F5A74D59-F0CD-6734-C0A5-3A94684E978B}"/>
              </a:ext>
            </a:extLst>
          </p:cNvPr>
          <p:cNvPicPr>
            <a:picLocks noChangeAspect="1"/>
          </p:cNvPicPr>
          <p:nvPr userDrawn="1"/>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802916" y="4844424"/>
            <a:ext cx="599848" cy="647836"/>
          </a:xfrm>
          <a:prstGeom prst="rect">
            <a:avLst/>
          </a:prstGeom>
        </p:spPr>
      </p:pic>
      <p:sp>
        <p:nvSpPr>
          <p:cNvPr id="14" name="TextBox 13">
            <a:extLst>
              <a:ext uri="{FF2B5EF4-FFF2-40B4-BE49-F238E27FC236}">
                <a16:creationId xmlns:a16="http://schemas.microsoft.com/office/drawing/2014/main" id="{51869276-CC80-5B20-EEFF-4C430D6865AB}"/>
              </a:ext>
            </a:extLst>
          </p:cNvPr>
          <p:cNvSpPr txBox="1"/>
          <p:nvPr userDrawn="1"/>
        </p:nvSpPr>
        <p:spPr>
          <a:xfrm>
            <a:off x="7733973" y="4930810"/>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4</a:t>
            </a:r>
          </a:p>
        </p:txBody>
      </p:sp>
      <p:sp>
        <p:nvSpPr>
          <p:cNvPr id="24" name="Text Placeholder 19">
            <a:extLst>
              <a:ext uri="{FF2B5EF4-FFF2-40B4-BE49-F238E27FC236}">
                <a16:creationId xmlns:a16="http://schemas.microsoft.com/office/drawing/2014/main" id="{900FCC41-F90C-5A83-C0E5-4B58D9AED8BD}"/>
              </a:ext>
            </a:extLst>
          </p:cNvPr>
          <p:cNvSpPr>
            <a:spLocks noGrp="1"/>
          </p:cNvSpPr>
          <p:nvPr>
            <p:ph type="body" sz="quarter" idx="18" hasCustomPrompt="1"/>
          </p:nvPr>
        </p:nvSpPr>
        <p:spPr>
          <a:xfrm>
            <a:off x="8979641" y="1452126"/>
            <a:ext cx="2611355" cy="665281"/>
          </a:xfrm>
          <a:prstGeom prst="rect">
            <a:avLst/>
          </a:prstGeom>
        </p:spPr>
        <p:txBody>
          <a:bodyPr/>
          <a:lstStyle>
            <a:lvl1pPr marL="0" indent="0">
              <a:lnSpc>
                <a:spcPct val="80000"/>
              </a:lnSpc>
              <a:buNone/>
              <a:defRPr sz="2400">
                <a:solidFill>
                  <a:schemeClr val="bg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25" name="Text Placeholder 10">
            <a:extLst>
              <a:ext uri="{FF2B5EF4-FFF2-40B4-BE49-F238E27FC236}">
                <a16:creationId xmlns:a16="http://schemas.microsoft.com/office/drawing/2014/main" id="{EB2D8013-A3E4-9433-9F37-69FEE49F9D72}"/>
              </a:ext>
            </a:extLst>
          </p:cNvPr>
          <p:cNvSpPr>
            <a:spLocks noGrp="1"/>
          </p:cNvSpPr>
          <p:nvPr>
            <p:ph type="body" sz="quarter" idx="19" hasCustomPrompt="1"/>
          </p:nvPr>
        </p:nvSpPr>
        <p:spPr>
          <a:xfrm>
            <a:off x="8979641" y="2230675"/>
            <a:ext cx="2611355" cy="1026443"/>
          </a:xfrm>
          <a:prstGeom prst="rect">
            <a:avLst/>
          </a:prstGeom>
        </p:spPr>
        <p:txBody>
          <a:bodyPr/>
          <a:lstStyle>
            <a:lvl1pPr marL="0" indent="0">
              <a:buNone/>
              <a:defRPr sz="1400">
                <a:solidFill>
                  <a:schemeClr val="bg1"/>
                </a:solidFill>
              </a:defRPr>
            </a:lvl1pPr>
          </a:lstStyle>
          <a:p>
            <a:pPr lvl="0"/>
            <a:r>
              <a:rPr lang="en-US"/>
              <a:t>Small body text</a:t>
            </a:r>
          </a:p>
        </p:txBody>
      </p:sp>
      <p:sp>
        <p:nvSpPr>
          <p:cNvPr id="26" name="Text Placeholder 19">
            <a:extLst>
              <a:ext uri="{FF2B5EF4-FFF2-40B4-BE49-F238E27FC236}">
                <a16:creationId xmlns:a16="http://schemas.microsoft.com/office/drawing/2014/main" id="{F51D9E39-CE86-7B3E-896C-A3019E064B4F}"/>
              </a:ext>
            </a:extLst>
          </p:cNvPr>
          <p:cNvSpPr>
            <a:spLocks noGrp="1"/>
          </p:cNvSpPr>
          <p:nvPr>
            <p:ph type="body" sz="quarter" idx="20" hasCustomPrompt="1"/>
          </p:nvPr>
        </p:nvSpPr>
        <p:spPr>
          <a:xfrm>
            <a:off x="8985444" y="4519314"/>
            <a:ext cx="2611355" cy="665281"/>
          </a:xfrm>
          <a:prstGeom prst="rect">
            <a:avLst/>
          </a:prstGeom>
        </p:spPr>
        <p:txBody>
          <a:bodyPr/>
          <a:lstStyle>
            <a:lvl1pPr marL="0" indent="0">
              <a:lnSpc>
                <a:spcPct val="80000"/>
              </a:lnSpc>
              <a:buNone/>
              <a:defRPr sz="2400">
                <a:solidFill>
                  <a:schemeClr val="bg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27" name="Text Placeholder 10">
            <a:extLst>
              <a:ext uri="{FF2B5EF4-FFF2-40B4-BE49-F238E27FC236}">
                <a16:creationId xmlns:a16="http://schemas.microsoft.com/office/drawing/2014/main" id="{4EB39B57-30C4-4845-CD6F-BFC3CC8D02D1}"/>
              </a:ext>
            </a:extLst>
          </p:cNvPr>
          <p:cNvSpPr>
            <a:spLocks noGrp="1"/>
          </p:cNvSpPr>
          <p:nvPr>
            <p:ph type="body" sz="quarter" idx="21" hasCustomPrompt="1"/>
          </p:nvPr>
        </p:nvSpPr>
        <p:spPr>
          <a:xfrm>
            <a:off x="8985444" y="5297863"/>
            <a:ext cx="2611355" cy="1026443"/>
          </a:xfrm>
          <a:prstGeom prst="rect">
            <a:avLst/>
          </a:prstGeom>
        </p:spPr>
        <p:txBody>
          <a:bodyPr/>
          <a:lstStyle>
            <a:lvl1pPr marL="0" indent="0">
              <a:buNone/>
              <a:defRPr sz="1400">
                <a:solidFill>
                  <a:schemeClr val="bg1"/>
                </a:solidFill>
              </a:defRPr>
            </a:lvl1pPr>
          </a:lstStyle>
          <a:p>
            <a:pPr lvl="0"/>
            <a:r>
              <a:rPr lang="en-US"/>
              <a:t>Small body text</a:t>
            </a:r>
          </a:p>
        </p:txBody>
      </p:sp>
      <p:sp>
        <p:nvSpPr>
          <p:cNvPr id="28" name="Text Placeholder 19">
            <a:extLst>
              <a:ext uri="{FF2B5EF4-FFF2-40B4-BE49-F238E27FC236}">
                <a16:creationId xmlns:a16="http://schemas.microsoft.com/office/drawing/2014/main" id="{0A1F56C6-FC17-7569-21C8-928A39656D7C}"/>
              </a:ext>
            </a:extLst>
          </p:cNvPr>
          <p:cNvSpPr>
            <a:spLocks noGrp="1"/>
          </p:cNvSpPr>
          <p:nvPr>
            <p:ph type="body" sz="quarter" idx="22" hasCustomPrompt="1"/>
          </p:nvPr>
        </p:nvSpPr>
        <p:spPr>
          <a:xfrm>
            <a:off x="854547" y="1452126"/>
            <a:ext cx="2611355" cy="665281"/>
          </a:xfrm>
          <a:prstGeom prst="rect">
            <a:avLst/>
          </a:prstGeom>
        </p:spPr>
        <p:txBody>
          <a:bodyPr/>
          <a:lstStyle>
            <a:lvl1pPr marL="0" indent="0" algn="r">
              <a:lnSpc>
                <a:spcPct val="80000"/>
              </a:lnSpc>
              <a:buNone/>
              <a:defRPr sz="2400">
                <a:solidFill>
                  <a:schemeClr val="bg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29" name="Text Placeholder 10">
            <a:extLst>
              <a:ext uri="{FF2B5EF4-FFF2-40B4-BE49-F238E27FC236}">
                <a16:creationId xmlns:a16="http://schemas.microsoft.com/office/drawing/2014/main" id="{B7813182-0EBC-D300-BD14-66D5F80B943D}"/>
              </a:ext>
            </a:extLst>
          </p:cNvPr>
          <p:cNvSpPr>
            <a:spLocks noGrp="1"/>
          </p:cNvSpPr>
          <p:nvPr>
            <p:ph type="body" sz="quarter" idx="23" hasCustomPrompt="1"/>
          </p:nvPr>
        </p:nvSpPr>
        <p:spPr>
          <a:xfrm>
            <a:off x="854547" y="2230675"/>
            <a:ext cx="2611355" cy="1026443"/>
          </a:xfrm>
          <a:prstGeom prst="rect">
            <a:avLst/>
          </a:prstGeom>
        </p:spPr>
        <p:txBody>
          <a:bodyPr/>
          <a:lstStyle>
            <a:lvl1pPr marL="0" indent="0" algn="r">
              <a:buNone/>
              <a:defRPr sz="1400">
                <a:solidFill>
                  <a:schemeClr val="bg1"/>
                </a:solidFill>
              </a:defRPr>
            </a:lvl1pPr>
          </a:lstStyle>
          <a:p>
            <a:pPr lvl="0"/>
            <a:r>
              <a:rPr lang="en-US"/>
              <a:t>Small body text</a:t>
            </a:r>
          </a:p>
        </p:txBody>
      </p:sp>
      <p:sp>
        <p:nvSpPr>
          <p:cNvPr id="30" name="Text Placeholder 19">
            <a:extLst>
              <a:ext uri="{FF2B5EF4-FFF2-40B4-BE49-F238E27FC236}">
                <a16:creationId xmlns:a16="http://schemas.microsoft.com/office/drawing/2014/main" id="{EEFD8EFD-0E7D-95A0-DE6B-431F4513E717}"/>
              </a:ext>
            </a:extLst>
          </p:cNvPr>
          <p:cNvSpPr>
            <a:spLocks noGrp="1"/>
          </p:cNvSpPr>
          <p:nvPr>
            <p:ph type="body" sz="quarter" idx="24" hasCustomPrompt="1"/>
          </p:nvPr>
        </p:nvSpPr>
        <p:spPr>
          <a:xfrm>
            <a:off x="860350" y="4519314"/>
            <a:ext cx="2611355" cy="665281"/>
          </a:xfrm>
          <a:prstGeom prst="rect">
            <a:avLst/>
          </a:prstGeom>
        </p:spPr>
        <p:txBody>
          <a:bodyPr/>
          <a:lstStyle>
            <a:lvl1pPr marL="0" indent="0" algn="r">
              <a:lnSpc>
                <a:spcPct val="80000"/>
              </a:lnSpc>
              <a:buNone/>
              <a:defRPr sz="2400">
                <a:solidFill>
                  <a:schemeClr val="bg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31" name="Text Placeholder 10">
            <a:extLst>
              <a:ext uri="{FF2B5EF4-FFF2-40B4-BE49-F238E27FC236}">
                <a16:creationId xmlns:a16="http://schemas.microsoft.com/office/drawing/2014/main" id="{2C468B66-F4E3-EF18-20FE-023B94293015}"/>
              </a:ext>
            </a:extLst>
          </p:cNvPr>
          <p:cNvSpPr>
            <a:spLocks noGrp="1"/>
          </p:cNvSpPr>
          <p:nvPr>
            <p:ph type="body" sz="quarter" idx="25" hasCustomPrompt="1"/>
          </p:nvPr>
        </p:nvSpPr>
        <p:spPr>
          <a:xfrm>
            <a:off x="860350" y="5297863"/>
            <a:ext cx="2611355" cy="1026443"/>
          </a:xfrm>
          <a:prstGeom prst="rect">
            <a:avLst/>
          </a:prstGeom>
        </p:spPr>
        <p:txBody>
          <a:bodyPr/>
          <a:lstStyle>
            <a:lvl1pPr marL="0" indent="0" algn="r">
              <a:buNone/>
              <a:defRPr sz="1400">
                <a:solidFill>
                  <a:schemeClr val="bg1"/>
                </a:solidFill>
              </a:defRPr>
            </a:lvl1pPr>
          </a:lstStyle>
          <a:p>
            <a:pPr lvl="0"/>
            <a:r>
              <a:rPr lang="en-US"/>
              <a:t>Small body text</a:t>
            </a:r>
          </a:p>
        </p:txBody>
      </p:sp>
      <p:sp>
        <p:nvSpPr>
          <p:cNvPr id="32" name="Text Placeholder 15">
            <a:extLst>
              <a:ext uri="{FF2B5EF4-FFF2-40B4-BE49-F238E27FC236}">
                <a16:creationId xmlns:a16="http://schemas.microsoft.com/office/drawing/2014/main" id="{D054B1E5-7E83-8E44-FBA8-BA9D8B54E625}"/>
              </a:ext>
            </a:extLst>
          </p:cNvPr>
          <p:cNvSpPr>
            <a:spLocks noGrp="1"/>
          </p:cNvSpPr>
          <p:nvPr>
            <p:ph type="body" sz="quarter" idx="11" hasCustomPrompt="1"/>
          </p:nvPr>
        </p:nvSpPr>
        <p:spPr>
          <a:xfrm rot="21600000">
            <a:off x="3071786" y="280991"/>
            <a:ext cx="6281566" cy="810370"/>
          </a:xfrm>
          <a:prstGeom prst="rect">
            <a:avLst/>
          </a:prstGeom>
        </p:spPr>
        <p:txBody>
          <a:bodyPr/>
          <a:lstStyle>
            <a:lvl1pPr marL="0" indent="0" algn="ctr">
              <a:lnSpc>
                <a:spcPct val="80000"/>
              </a:lnSpc>
              <a:buNone/>
              <a:defRPr sz="3800" spc="-150">
                <a:solidFill>
                  <a:schemeClr val="bg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15" name="Text Placeholder 19">
            <a:extLst>
              <a:ext uri="{FF2B5EF4-FFF2-40B4-BE49-F238E27FC236}">
                <a16:creationId xmlns:a16="http://schemas.microsoft.com/office/drawing/2014/main" id="{98E1E7D3-7B9A-40D4-782B-6A5C85CBF96E}"/>
              </a:ext>
            </a:extLst>
          </p:cNvPr>
          <p:cNvSpPr>
            <a:spLocks noGrp="1"/>
          </p:cNvSpPr>
          <p:nvPr>
            <p:ph type="body" sz="quarter" idx="26" hasCustomPrompt="1"/>
          </p:nvPr>
        </p:nvSpPr>
        <p:spPr>
          <a:xfrm>
            <a:off x="4928107" y="3363645"/>
            <a:ext cx="2611355" cy="665281"/>
          </a:xfrm>
          <a:prstGeom prst="rect">
            <a:avLst/>
          </a:prstGeom>
        </p:spPr>
        <p:txBody>
          <a:bodyPr/>
          <a:lstStyle>
            <a:lvl1pPr marL="0" indent="0" algn="ctr">
              <a:lnSpc>
                <a:spcPct val="80000"/>
              </a:lnSpc>
              <a:buNone/>
              <a:defRPr sz="2400">
                <a:solidFill>
                  <a:schemeClr val="bg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Tree>
    <p:extLst>
      <p:ext uri="{BB962C8B-B14F-4D97-AF65-F5344CB8AC3E}">
        <p14:creationId xmlns:p14="http://schemas.microsoft.com/office/powerpoint/2010/main" val="684676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EF29B9-08F1-6D1C-AADF-039733078CB7}"/>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ABBE8BA5-E103-06BD-D2C3-9F5376A0F4E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
        <p:nvSpPr>
          <p:cNvPr id="5" name="Rectangle: Rounded Corners 4">
            <a:extLst>
              <a:ext uri="{FF2B5EF4-FFF2-40B4-BE49-F238E27FC236}">
                <a16:creationId xmlns:a16="http://schemas.microsoft.com/office/drawing/2014/main" id="{CD8F8D68-2B05-0793-4F9B-52E93CEA731C}"/>
              </a:ext>
            </a:extLst>
          </p:cNvPr>
          <p:cNvSpPr/>
          <p:nvPr userDrawn="1"/>
        </p:nvSpPr>
        <p:spPr>
          <a:xfrm>
            <a:off x="840741" y="1133315"/>
            <a:ext cx="4945912" cy="5171948"/>
          </a:xfrm>
          <a:prstGeom prst="roundRect">
            <a:avLst>
              <a:gd name="adj" fmla="val 3458"/>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9">
            <a:extLst>
              <a:ext uri="{FF2B5EF4-FFF2-40B4-BE49-F238E27FC236}">
                <a16:creationId xmlns:a16="http://schemas.microsoft.com/office/drawing/2014/main" id="{CEB9B226-110E-A948-C2F0-5BE9D896234B}"/>
              </a:ext>
            </a:extLst>
          </p:cNvPr>
          <p:cNvSpPr>
            <a:spLocks noGrp="1"/>
          </p:cNvSpPr>
          <p:nvPr>
            <p:ph type="body" sz="quarter" idx="14" hasCustomPrompt="1"/>
          </p:nvPr>
        </p:nvSpPr>
        <p:spPr>
          <a:xfrm>
            <a:off x="1298381" y="1602778"/>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10" name="Text Placeholder 10">
            <a:extLst>
              <a:ext uri="{FF2B5EF4-FFF2-40B4-BE49-F238E27FC236}">
                <a16:creationId xmlns:a16="http://schemas.microsoft.com/office/drawing/2014/main" id="{A5BA983B-991E-0765-C357-BBD97085F38F}"/>
              </a:ext>
            </a:extLst>
          </p:cNvPr>
          <p:cNvSpPr>
            <a:spLocks noGrp="1"/>
          </p:cNvSpPr>
          <p:nvPr>
            <p:ph type="body" sz="quarter" idx="12" hasCustomPrompt="1"/>
          </p:nvPr>
        </p:nvSpPr>
        <p:spPr>
          <a:xfrm>
            <a:off x="1299696" y="2397635"/>
            <a:ext cx="288011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11" name="Text Placeholder 10">
            <a:extLst>
              <a:ext uri="{FF2B5EF4-FFF2-40B4-BE49-F238E27FC236}">
                <a16:creationId xmlns:a16="http://schemas.microsoft.com/office/drawing/2014/main" id="{98B9F14E-211B-6946-0A7A-6351AFC71FC4}"/>
              </a:ext>
            </a:extLst>
          </p:cNvPr>
          <p:cNvSpPr>
            <a:spLocks noGrp="1"/>
          </p:cNvSpPr>
          <p:nvPr>
            <p:ph type="body" sz="quarter" idx="13" hasCustomPrompt="1"/>
          </p:nvPr>
        </p:nvSpPr>
        <p:spPr>
          <a:xfrm>
            <a:off x="1298381" y="2882589"/>
            <a:ext cx="2881432" cy="706910"/>
          </a:xfrm>
          <a:prstGeom prst="rect">
            <a:avLst/>
          </a:prstGeom>
        </p:spPr>
        <p:txBody>
          <a:bodyPr/>
          <a:lstStyle>
            <a:lvl1pPr marL="0" indent="0">
              <a:buNone/>
              <a:defRPr sz="1400">
                <a:solidFill>
                  <a:schemeClr val="tx1"/>
                </a:solidFill>
              </a:defRPr>
            </a:lvl1pPr>
          </a:lstStyle>
          <a:p>
            <a:pPr lvl="0"/>
            <a:r>
              <a:rPr lang="en-US"/>
              <a:t>Small body text</a:t>
            </a:r>
          </a:p>
        </p:txBody>
      </p:sp>
      <p:sp>
        <p:nvSpPr>
          <p:cNvPr id="13" name="Picture Placeholder 12">
            <a:extLst>
              <a:ext uri="{FF2B5EF4-FFF2-40B4-BE49-F238E27FC236}">
                <a16:creationId xmlns:a16="http://schemas.microsoft.com/office/drawing/2014/main" id="{B5BDE6F7-507D-D8D4-156C-A6600051CF9B}"/>
              </a:ext>
            </a:extLst>
          </p:cNvPr>
          <p:cNvSpPr>
            <a:spLocks noGrp="1"/>
          </p:cNvSpPr>
          <p:nvPr>
            <p:ph type="pic" sz="quarter" idx="15" hasCustomPrompt="1"/>
          </p:nvPr>
        </p:nvSpPr>
        <p:spPr>
          <a:xfrm>
            <a:off x="7315199" y="1311649"/>
            <a:ext cx="3363658" cy="4555699"/>
          </a:xfrm>
          <a:prstGeom prst="rect">
            <a:avLst/>
          </a:prstGeom>
          <a:noFill/>
          <a:effectLst>
            <a:outerShdw blurRad="317500" sx="102000" sy="102000" algn="ctr" rotWithShape="0">
              <a:prstClr val="black">
                <a:alpha val="22000"/>
              </a:prstClr>
            </a:outerShdw>
          </a:effectLst>
        </p:spPr>
        <p:txBody>
          <a:bodyPr/>
          <a:lstStyle>
            <a:lvl1pPr>
              <a:defRPr/>
            </a:lvl1pPr>
          </a:lstStyle>
          <a:p>
            <a:r>
              <a:rPr lang="en-GB"/>
              <a:t>Add image</a:t>
            </a:r>
          </a:p>
        </p:txBody>
      </p:sp>
    </p:spTree>
    <p:extLst>
      <p:ext uri="{BB962C8B-B14F-4D97-AF65-F5344CB8AC3E}">
        <p14:creationId xmlns:p14="http://schemas.microsoft.com/office/powerpoint/2010/main" val="35923780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EF29B9-08F1-6D1C-AADF-039733078CB7}"/>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ABBE8BA5-E103-06BD-D2C3-9F5376A0F4E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
        <p:nvSpPr>
          <p:cNvPr id="5" name="Rectangle: Rounded Corners 4">
            <a:extLst>
              <a:ext uri="{FF2B5EF4-FFF2-40B4-BE49-F238E27FC236}">
                <a16:creationId xmlns:a16="http://schemas.microsoft.com/office/drawing/2014/main" id="{CD8F8D68-2B05-0793-4F9B-52E93CEA731C}"/>
              </a:ext>
            </a:extLst>
          </p:cNvPr>
          <p:cNvSpPr/>
          <p:nvPr userDrawn="1"/>
        </p:nvSpPr>
        <p:spPr>
          <a:xfrm>
            <a:off x="840741" y="1133315"/>
            <a:ext cx="4945912" cy="5171948"/>
          </a:xfrm>
          <a:prstGeom prst="roundRect">
            <a:avLst>
              <a:gd name="adj" fmla="val 3458"/>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9">
            <a:extLst>
              <a:ext uri="{FF2B5EF4-FFF2-40B4-BE49-F238E27FC236}">
                <a16:creationId xmlns:a16="http://schemas.microsoft.com/office/drawing/2014/main" id="{CEB9B226-110E-A948-C2F0-5BE9D896234B}"/>
              </a:ext>
            </a:extLst>
          </p:cNvPr>
          <p:cNvSpPr>
            <a:spLocks noGrp="1"/>
          </p:cNvSpPr>
          <p:nvPr>
            <p:ph type="body" sz="quarter" idx="14" hasCustomPrompt="1"/>
          </p:nvPr>
        </p:nvSpPr>
        <p:spPr>
          <a:xfrm>
            <a:off x="1298381" y="1602778"/>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10" name="Text Placeholder 10">
            <a:extLst>
              <a:ext uri="{FF2B5EF4-FFF2-40B4-BE49-F238E27FC236}">
                <a16:creationId xmlns:a16="http://schemas.microsoft.com/office/drawing/2014/main" id="{A5BA983B-991E-0765-C357-BBD97085F38F}"/>
              </a:ext>
            </a:extLst>
          </p:cNvPr>
          <p:cNvSpPr>
            <a:spLocks noGrp="1"/>
          </p:cNvSpPr>
          <p:nvPr>
            <p:ph type="body" sz="quarter" idx="12" hasCustomPrompt="1"/>
          </p:nvPr>
        </p:nvSpPr>
        <p:spPr>
          <a:xfrm>
            <a:off x="1299696" y="2397635"/>
            <a:ext cx="288011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11" name="Text Placeholder 10">
            <a:extLst>
              <a:ext uri="{FF2B5EF4-FFF2-40B4-BE49-F238E27FC236}">
                <a16:creationId xmlns:a16="http://schemas.microsoft.com/office/drawing/2014/main" id="{98B9F14E-211B-6946-0A7A-6351AFC71FC4}"/>
              </a:ext>
            </a:extLst>
          </p:cNvPr>
          <p:cNvSpPr>
            <a:spLocks noGrp="1"/>
          </p:cNvSpPr>
          <p:nvPr>
            <p:ph type="body" sz="quarter" idx="13" hasCustomPrompt="1"/>
          </p:nvPr>
        </p:nvSpPr>
        <p:spPr>
          <a:xfrm>
            <a:off x="1298381" y="2882589"/>
            <a:ext cx="2881432" cy="706910"/>
          </a:xfrm>
          <a:prstGeom prst="rect">
            <a:avLst/>
          </a:prstGeom>
        </p:spPr>
        <p:txBody>
          <a:bodyPr/>
          <a:lstStyle>
            <a:lvl1pPr marL="0" indent="0">
              <a:buNone/>
              <a:defRPr sz="1400">
                <a:solidFill>
                  <a:schemeClr val="tx1"/>
                </a:solidFill>
              </a:defRPr>
            </a:lvl1pPr>
          </a:lstStyle>
          <a:p>
            <a:pPr lvl="0"/>
            <a:r>
              <a:rPr lang="en-US"/>
              <a:t>Small body text</a:t>
            </a:r>
          </a:p>
        </p:txBody>
      </p:sp>
      <p:sp>
        <p:nvSpPr>
          <p:cNvPr id="2" name="Rectangle: Rounded Corners 4">
            <a:extLst>
              <a:ext uri="{FF2B5EF4-FFF2-40B4-BE49-F238E27FC236}">
                <a16:creationId xmlns:a16="http://schemas.microsoft.com/office/drawing/2014/main" id="{0D95A6B0-6E1F-7D6F-58EB-5612F4F98ABC}"/>
              </a:ext>
            </a:extLst>
          </p:cNvPr>
          <p:cNvSpPr/>
          <p:nvPr userDrawn="1"/>
        </p:nvSpPr>
        <p:spPr>
          <a:xfrm>
            <a:off x="6096000" y="1133315"/>
            <a:ext cx="4945912" cy="5171948"/>
          </a:xfrm>
          <a:prstGeom prst="roundRect">
            <a:avLst>
              <a:gd name="adj" fmla="val 3458"/>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9">
            <a:extLst>
              <a:ext uri="{FF2B5EF4-FFF2-40B4-BE49-F238E27FC236}">
                <a16:creationId xmlns:a16="http://schemas.microsoft.com/office/drawing/2014/main" id="{9495B59F-2863-9991-A544-9913FA0051AB}"/>
              </a:ext>
            </a:extLst>
          </p:cNvPr>
          <p:cNvSpPr>
            <a:spLocks noGrp="1"/>
          </p:cNvSpPr>
          <p:nvPr>
            <p:ph type="body" sz="quarter" idx="15" hasCustomPrompt="1"/>
          </p:nvPr>
        </p:nvSpPr>
        <p:spPr>
          <a:xfrm>
            <a:off x="6553640" y="1602778"/>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7" name="Text Placeholder 10">
            <a:extLst>
              <a:ext uri="{FF2B5EF4-FFF2-40B4-BE49-F238E27FC236}">
                <a16:creationId xmlns:a16="http://schemas.microsoft.com/office/drawing/2014/main" id="{16249191-D2BA-FA63-F46B-97CD2A2C03D0}"/>
              </a:ext>
            </a:extLst>
          </p:cNvPr>
          <p:cNvSpPr>
            <a:spLocks noGrp="1"/>
          </p:cNvSpPr>
          <p:nvPr>
            <p:ph type="body" sz="quarter" idx="16" hasCustomPrompt="1"/>
          </p:nvPr>
        </p:nvSpPr>
        <p:spPr>
          <a:xfrm>
            <a:off x="6554955" y="2397635"/>
            <a:ext cx="288011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8" name="Text Placeholder 10">
            <a:extLst>
              <a:ext uri="{FF2B5EF4-FFF2-40B4-BE49-F238E27FC236}">
                <a16:creationId xmlns:a16="http://schemas.microsoft.com/office/drawing/2014/main" id="{25A1A119-4089-61B4-051A-A40BF0586929}"/>
              </a:ext>
            </a:extLst>
          </p:cNvPr>
          <p:cNvSpPr>
            <a:spLocks noGrp="1"/>
          </p:cNvSpPr>
          <p:nvPr>
            <p:ph type="body" sz="quarter" idx="17" hasCustomPrompt="1"/>
          </p:nvPr>
        </p:nvSpPr>
        <p:spPr>
          <a:xfrm>
            <a:off x="6553640" y="2882589"/>
            <a:ext cx="2881432" cy="706910"/>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4008250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lank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9A6B93-C1FE-DF65-B6D4-53C676D4D912}"/>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A09DD30A-DFD1-9B62-F58A-F31898F3031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Tree>
    <p:extLst>
      <p:ext uri="{BB962C8B-B14F-4D97-AF65-F5344CB8AC3E}">
        <p14:creationId xmlns:p14="http://schemas.microsoft.com/office/powerpoint/2010/main" val="26096061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EF29B9-08F1-6D1C-AADF-039733078CB7}"/>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ABBE8BA5-E103-06BD-D2C3-9F5376A0F4E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56722" y="6410616"/>
            <a:ext cx="1238250" cy="371475"/>
          </a:xfrm>
          <a:prstGeom prst="rect">
            <a:avLst/>
          </a:prstGeom>
        </p:spPr>
      </p:pic>
      <p:sp>
        <p:nvSpPr>
          <p:cNvPr id="5" name="Rectangle: Rounded Corners 4">
            <a:extLst>
              <a:ext uri="{FF2B5EF4-FFF2-40B4-BE49-F238E27FC236}">
                <a16:creationId xmlns:a16="http://schemas.microsoft.com/office/drawing/2014/main" id="{CD8F8D68-2B05-0793-4F9B-52E93CEA731C}"/>
              </a:ext>
            </a:extLst>
          </p:cNvPr>
          <p:cNvSpPr/>
          <p:nvPr userDrawn="1"/>
        </p:nvSpPr>
        <p:spPr>
          <a:xfrm>
            <a:off x="655551" y="1660734"/>
            <a:ext cx="4945912" cy="2295685"/>
          </a:xfrm>
          <a:prstGeom prst="roundRect">
            <a:avLst>
              <a:gd name="adj" fmla="val 3458"/>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9">
            <a:extLst>
              <a:ext uri="{FF2B5EF4-FFF2-40B4-BE49-F238E27FC236}">
                <a16:creationId xmlns:a16="http://schemas.microsoft.com/office/drawing/2014/main" id="{CEB9B226-110E-A948-C2F0-5BE9D896234B}"/>
              </a:ext>
            </a:extLst>
          </p:cNvPr>
          <p:cNvSpPr>
            <a:spLocks noGrp="1"/>
          </p:cNvSpPr>
          <p:nvPr>
            <p:ph type="body" sz="quarter" idx="14" hasCustomPrompt="1"/>
          </p:nvPr>
        </p:nvSpPr>
        <p:spPr>
          <a:xfrm>
            <a:off x="964898" y="1812642"/>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t>
            </a:r>
            <a:r>
              <a:rPr lang="en-GB" sz="2400" b="1" spc="-80" err="1">
                <a:latin typeface="Roobert SemiBold" pitchFamily="50" charset="0"/>
                <a:cs typeface="Roobert SemiBold" pitchFamily="50" charset="0"/>
              </a:rPr>
              <a:t>amet</a:t>
            </a:r>
            <a:r>
              <a:rPr lang="en-GB" sz="2400" b="1" spc="-80">
                <a:latin typeface="Roobert SemiBold" pitchFamily="50" charset="0"/>
                <a:cs typeface="Roobert SemiBold" pitchFamily="50" charset="0"/>
              </a:rPr>
              <a:t> title.</a:t>
            </a:r>
            <a:endParaRPr lang="en-GB"/>
          </a:p>
        </p:txBody>
      </p:sp>
      <p:sp>
        <p:nvSpPr>
          <p:cNvPr id="10" name="Text Placeholder 10">
            <a:extLst>
              <a:ext uri="{FF2B5EF4-FFF2-40B4-BE49-F238E27FC236}">
                <a16:creationId xmlns:a16="http://schemas.microsoft.com/office/drawing/2014/main" id="{A5BA983B-991E-0765-C357-BBD97085F38F}"/>
              </a:ext>
            </a:extLst>
          </p:cNvPr>
          <p:cNvSpPr>
            <a:spLocks noGrp="1"/>
          </p:cNvSpPr>
          <p:nvPr>
            <p:ph type="body" sz="quarter" idx="12" hasCustomPrompt="1"/>
          </p:nvPr>
        </p:nvSpPr>
        <p:spPr>
          <a:xfrm>
            <a:off x="966213" y="2607499"/>
            <a:ext cx="288011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11" name="Text Placeholder 10">
            <a:extLst>
              <a:ext uri="{FF2B5EF4-FFF2-40B4-BE49-F238E27FC236}">
                <a16:creationId xmlns:a16="http://schemas.microsoft.com/office/drawing/2014/main" id="{98B9F14E-211B-6946-0A7A-6351AFC71FC4}"/>
              </a:ext>
            </a:extLst>
          </p:cNvPr>
          <p:cNvSpPr>
            <a:spLocks noGrp="1"/>
          </p:cNvSpPr>
          <p:nvPr>
            <p:ph type="body" sz="quarter" idx="13" hasCustomPrompt="1"/>
          </p:nvPr>
        </p:nvSpPr>
        <p:spPr>
          <a:xfrm>
            <a:off x="964898" y="3092453"/>
            <a:ext cx="2881432" cy="706910"/>
          </a:xfrm>
          <a:prstGeom prst="rect">
            <a:avLst/>
          </a:prstGeom>
        </p:spPr>
        <p:txBody>
          <a:bodyPr/>
          <a:lstStyle>
            <a:lvl1pPr marL="0" indent="0">
              <a:buNone/>
              <a:defRPr sz="1400">
                <a:solidFill>
                  <a:schemeClr val="tx1"/>
                </a:solidFill>
              </a:defRPr>
            </a:lvl1pPr>
          </a:lstStyle>
          <a:p>
            <a:pPr lvl="0"/>
            <a:r>
              <a:rPr lang="en-US"/>
              <a:t>Small body text</a:t>
            </a:r>
          </a:p>
        </p:txBody>
      </p:sp>
      <p:sp>
        <p:nvSpPr>
          <p:cNvPr id="12" name="Rectangle: Rounded Corners 4">
            <a:extLst>
              <a:ext uri="{FF2B5EF4-FFF2-40B4-BE49-F238E27FC236}">
                <a16:creationId xmlns:a16="http://schemas.microsoft.com/office/drawing/2014/main" id="{EC94B48C-A01B-494A-D42A-5772DD5B6765}"/>
              </a:ext>
            </a:extLst>
          </p:cNvPr>
          <p:cNvSpPr/>
          <p:nvPr userDrawn="1"/>
        </p:nvSpPr>
        <p:spPr>
          <a:xfrm>
            <a:off x="5910810" y="1660734"/>
            <a:ext cx="4945912" cy="2295685"/>
          </a:xfrm>
          <a:prstGeom prst="roundRect">
            <a:avLst>
              <a:gd name="adj" fmla="val 3458"/>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9">
            <a:extLst>
              <a:ext uri="{FF2B5EF4-FFF2-40B4-BE49-F238E27FC236}">
                <a16:creationId xmlns:a16="http://schemas.microsoft.com/office/drawing/2014/main" id="{8DF0281F-AF96-7239-0195-1B515F49C420}"/>
              </a:ext>
            </a:extLst>
          </p:cNvPr>
          <p:cNvSpPr>
            <a:spLocks noGrp="1"/>
          </p:cNvSpPr>
          <p:nvPr>
            <p:ph type="body" sz="quarter" idx="15" hasCustomPrompt="1"/>
          </p:nvPr>
        </p:nvSpPr>
        <p:spPr>
          <a:xfrm>
            <a:off x="6259120" y="1812642"/>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t>
            </a:r>
            <a:r>
              <a:rPr lang="en-GB" sz="2400" b="1" spc="-80" err="1">
                <a:latin typeface="Roobert SemiBold" pitchFamily="50" charset="0"/>
                <a:cs typeface="Roobert SemiBold" pitchFamily="50" charset="0"/>
              </a:rPr>
              <a:t>amet</a:t>
            </a:r>
            <a:r>
              <a:rPr lang="en-GB" sz="2400" b="1" spc="-80">
                <a:latin typeface="Roobert SemiBold" pitchFamily="50" charset="0"/>
                <a:cs typeface="Roobert SemiBold" pitchFamily="50" charset="0"/>
              </a:rPr>
              <a:t> title.</a:t>
            </a:r>
            <a:endParaRPr lang="en-GB"/>
          </a:p>
        </p:txBody>
      </p:sp>
      <p:sp>
        <p:nvSpPr>
          <p:cNvPr id="14" name="Text Placeholder 10">
            <a:extLst>
              <a:ext uri="{FF2B5EF4-FFF2-40B4-BE49-F238E27FC236}">
                <a16:creationId xmlns:a16="http://schemas.microsoft.com/office/drawing/2014/main" id="{A2BED92D-C939-F4FC-1132-DD39E932E3C1}"/>
              </a:ext>
            </a:extLst>
          </p:cNvPr>
          <p:cNvSpPr>
            <a:spLocks noGrp="1"/>
          </p:cNvSpPr>
          <p:nvPr>
            <p:ph type="body" sz="quarter" idx="16" hasCustomPrompt="1"/>
          </p:nvPr>
        </p:nvSpPr>
        <p:spPr>
          <a:xfrm>
            <a:off x="6260435" y="2607499"/>
            <a:ext cx="288011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15" name="Text Placeholder 10">
            <a:extLst>
              <a:ext uri="{FF2B5EF4-FFF2-40B4-BE49-F238E27FC236}">
                <a16:creationId xmlns:a16="http://schemas.microsoft.com/office/drawing/2014/main" id="{ABB3F717-884C-8856-FA61-60276EBE6AAA}"/>
              </a:ext>
            </a:extLst>
          </p:cNvPr>
          <p:cNvSpPr>
            <a:spLocks noGrp="1"/>
          </p:cNvSpPr>
          <p:nvPr>
            <p:ph type="body" sz="quarter" idx="17" hasCustomPrompt="1"/>
          </p:nvPr>
        </p:nvSpPr>
        <p:spPr>
          <a:xfrm>
            <a:off x="6259120" y="3092453"/>
            <a:ext cx="2881432" cy="706910"/>
          </a:xfrm>
          <a:prstGeom prst="rect">
            <a:avLst/>
          </a:prstGeom>
        </p:spPr>
        <p:txBody>
          <a:bodyPr/>
          <a:lstStyle>
            <a:lvl1pPr marL="0" indent="0">
              <a:buNone/>
              <a:defRPr sz="1400">
                <a:solidFill>
                  <a:schemeClr val="tx1"/>
                </a:solidFill>
              </a:defRPr>
            </a:lvl1pPr>
          </a:lstStyle>
          <a:p>
            <a:pPr lvl="0"/>
            <a:r>
              <a:rPr lang="en-US"/>
              <a:t>Small body text</a:t>
            </a:r>
          </a:p>
        </p:txBody>
      </p:sp>
      <p:sp>
        <p:nvSpPr>
          <p:cNvPr id="16" name="Rectangle: Rounded Corners 4">
            <a:extLst>
              <a:ext uri="{FF2B5EF4-FFF2-40B4-BE49-F238E27FC236}">
                <a16:creationId xmlns:a16="http://schemas.microsoft.com/office/drawing/2014/main" id="{FBD84474-4461-2664-A909-5D411E7421BB}"/>
              </a:ext>
            </a:extLst>
          </p:cNvPr>
          <p:cNvSpPr/>
          <p:nvPr userDrawn="1"/>
        </p:nvSpPr>
        <p:spPr>
          <a:xfrm>
            <a:off x="655551" y="4287073"/>
            <a:ext cx="4945912" cy="2295685"/>
          </a:xfrm>
          <a:prstGeom prst="roundRect">
            <a:avLst>
              <a:gd name="adj" fmla="val 3458"/>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Placeholder 19">
            <a:extLst>
              <a:ext uri="{FF2B5EF4-FFF2-40B4-BE49-F238E27FC236}">
                <a16:creationId xmlns:a16="http://schemas.microsoft.com/office/drawing/2014/main" id="{98DDFD9D-D9E0-06D8-6235-9240F58A4207}"/>
              </a:ext>
            </a:extLst>
          </p:cNvPr>
          <p:cNvSpPr>
            <a:spLocks noGrp="1"/>
          </p:cNvSpPr>
          <p:nvPr>
            <p:ph type="body" sz="quarter" idx="18" hasCustomPrompt="1"/>
          </p:nvPr>
        </p:nvSpPr>
        <p:spPr>
          <a:xfrm>
            <a:off x="961310" y="4428711"/>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t>
            </a:r>
            <a:r>
              <a:rPr lang="en-GB" sz="2400" b="1" spc="-80" err="1">
                <a:latin typeface="Roobert SemiBold" pitchFamily="50" charset="0"/>
                <a:cs typeface="Roobert SemiBold" pitchFamily="50" charset="0"/>
              </a:rPr>
              <a:t>amet</a:t>
            </a:r>
            <a:r>
              <a:rPr lang="en-GB" sz="2400" b="1" spc="-80">
                <a:latin typeface="Roobert SemiBold" pitchFamily="50" charset="0"/>
                <a:cs typeface="Roobert SemiBold" pitchFamily="50" charset="0"/>
              </a:rPr>
              <a:t> title.</a:t>
            </a:r>
            <a:endParaRPr lang="en-GB"/>
          </a:p>
        </p:txBody>
      </p:sp>
      <p:sp>
        <p:nvSpPr>
          <p:cNvPr id="18" name="Text Placeholder 10">
            <a:extLst>
              <a:ext uri="{FF2B5EF4-FFF2-40B4-BE49-F238E27FC236}">
                <a16:creationId xmlns:a16="http://schemas.microsoft.com/office/drawing/2014/main" id="{6F5D3D96-AB67-C907-3800-30A9D39A07E6}"/>
              </a:ext>
            </a:extLst>
          </p:cNvPr>
          <p:cNvSpPr>
            <a:spLocks noGrp="1"/>
          </p:cNvSpPr>
          <p:nvPr>
            <p:ph type="body" sz="quarter" idx="19" hasCustomPrompt="1"/>
          </p:nvPr>
        </p:nvSpPr>
        <p:spPr>
          <a:xfrm>
            <a:off x="966212" y="5218752"/>
            <a:ext cx="288011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19" name="Text Placeholder 10">
            <a:extLst>
              <a:ext uri="{FF2B5EF4-FFF2-40B4-BE49-F238E27FC236}">
                <a16:creationId xmlns:a16="http://schemas.microsoft.com/office/drawing/2014/main" id="{C507DC15-13C6-717D-AAEA-9C7E7958E8C3}"/>
              </a:ext>
            </a:extLst>
          </p:cNvPr>
          <p:cNvSpPr>
            <a:spLocks noGrp="1"/>
          </p:cNvSpPr>
          <p:nvPr>
            <p:ph type="body" sz="quarter" idx="20" hasCustomPrompt="1"/>
          </p:nvPr>
        </p:nvSpPr>
        <p:spPr>
          <a:xfrm>
            <a:off x="964897" y="5703706"/>
            <a:ext cx="2881432" cy="706910"/>
          </a:xfrm>
          <a:prstGeom prst="rect">
            <a:avLst/>
          </a:prstGeom>
        </p:spPr>
        <p:txBody>
          <a:bodyPr/>
          <a:lstStyle>
            <a:lvl1pPr marL="0" indent="0">
              <a:buNone/>
              <a:defRPr sz="1400">
                <a:solidFill>
                  <a:schemeClr val="tx1"/>
                </a:solidFill>
              </a:defRPr>
            </a:lvl1pPr>
          </a:lstStyle>
          <a:p>
            <a:pPr lvl="0"/>
            <a:r>
              <a:rPr lang="en-US"/>
              <a:t>Small body text</a:t>
            </a:r>
          </a:p>
        </p:txBody>
      </p:sp>
      <p:sp>
        <p:nvSpPr>
          <p:cNvPr id="20" name="Rectangle: Rounded Corners 4">
            <a:extLst>
              <a:ext uri="{FF2B5EF4-FFF2-40B4-BE49-F238E27FC236}">
                <a16:creationId xmlns:a16="http://schemas.microsoft.com/office/drawing/2014/main" id="{327FC7D1-A9D7-126D-CF1E-6F4635374DB8}"/>
              </a:ext>
            </a:extLst>
          </p:cNvPr>
          <p:cNvSpPr/>
          <p:nvPr userDrawn="1"/>
        </p:nvSpPr>
        <p:spPr>
          <a:xfrm>
            <a:off x="5910810" y="4287073"/>
            <a:ext cx="4945912" cy="2295685"/>
          </a:xfrm>
          <a:prstGeom prst="roundRect">
            <a:avLst>
              <a:gd name="adj" fmla="val 3458"/>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19">
            <a:extLst>
              <a:ext uri="{FF2B5EF4-FFF2-40B4-BE49-F238E27FC236}">
                <a16:creationId xmlns:a16="http://schemas.microsoft.com/office/drawing/2014/main" id="{2EB70CD4-75A8-8AE6-C8B9-DC8FC2815173}"/>
              </a:ext>
            </a:extLst>
          </p:cNvPr>
          <p:cNvSpPr>
            <a:spLocks noGrp="1"/>
          </p:cNvSpPr>
          <p:nvPr>
            <p:ph type="body" sz="quarter" idx="21" hasCustomPrompt="1"/>
          </p:nvPr>
        </p:nvSpPr>
        <p:spPr>
          <a:xfrm>
            <a:off x="6262416" y="4423895"/>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t>
            </a:r>
            <a:r>
              <a:rPr lang="en-GB" sz="2400" b="1" spc="-80" err="1">
                <a:latin typeface="Roobert SemiBold" pitchFamily="50" charset="0"/>
                <a:cs typeface="Roobert SemiBold" pitchFamily="50" charset="0"/>
              </a:rPr>
              <a:t>amet</a:t>
            </a:r>
            <a:r>
              <a:rPr lang="en-GB" sz="2400" b="1" spc="-80">
                <a:latin typeface="Roobert SemiBold" pitchFamily="50" charset="0"/>
                <a:cs typeface="Roobert SemiBold" pitchFamily="50" charset="0"/>
              </a:rPr>
              <a:t> title.</a:t>
            </a:r>
            <a:endParaRPr lang="en-GB"/>
          </a:p>
        </p:txBody>
      </p:sp>
      <p:sp>
        <p:nvSpPr>
          <p:cNvPr id="22" name="Text Placeholder 10">
            <a:extLst>
              <a:ext uri="{FF2B5EF4-FFF2-40B4-BE49-F238E27FC236}">
                <a16:creationId xmlns:a16="http://schemas.microsoft.com/office/drawing/2014/main" id="{78761B10-28A0-43C5-0A82-C010C4EB8004}"/>
              </a:ext>
            </a:extLst>
          </p:cNvPr>
          <p:cNvSpPr>
            <a:spLocks noGrp="1"/>
          </p:cNvSpPr>
          <p:nvPr>
            <p:ph type="body" sz="quarter" idx="22" hasCustomPrompt="1"/>
          </p:nvPr>
        </p:nvSpPr>
        <p:spPr>
          <a:xfrm>
            <a:off x="6260435" y="5218752"/>
            <a:ext cx="288011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23" name="Text Placeholder 10">
            <a:extLst>
              <a:ext uri="{FF2B5EF4-FFF2-40B4-BE49-F238E27FC236}">
                <a16:creationId xmlns:a16="http://schemas.microsoft.com/office/drawing/2014/main" id="{B5D15B7A-8AA3-E8BE-5C96-A07D6C9FC4EF}"/>
              </a:ext>
            </a:extLst>
          </p:cNvPr>
          <p:cNvSpPr>
            <a:spLocks noGrp="1"/>
          </p:cNvSpPr>
          <p:nvPr>
            <p:ph type="body" sz="quarter" idx="23" hasCustomPrompt="1"/>
          </p:nvPr>
        </p:nvSpPr>
        <p:spPr>
          <a:xfrm>
            <a:off x="6259120" y="5703706"/>
            <a:ext cx="2881432" cy="706910"/>
          </a:xfrm>
          <a:prstGeom prst="rect">
            <a:avLst/>
          </a:prstGeom>
        </p:spPr>
        <p:txBody>
          <a:bodyPr/>
          <a:lstStyle>
            <a:lvl1pPr marL="0" indent="0">
              <a:buNone/>
              <a:defRPr sz="1400">
                <a:solidFill>
                  <a:schemeClr val="tx1"/>
                </a:solidFill>
              </a:defRPr>
            </a:lvl1pPr>
          </a:lstStyle>
          <a:p>
            <a:pPr lvl="0"/>
            <a:r>
              <a:rPr lang="en-US"/>
              <a:t>Small body text</a:t>
            </a:r>
          </a:p>
        </p:txBody>
      </p:sp>
      <p:pic>
        <p:nvPicPr>
          <p:cNvPr id="24" name="Graphic 23">
            <a:extLst>
              <a:ext uri="{FF2B5EF4-FFF2-40B4-BE49-F238E27FC236}">
                <a16:creationId xmlns:a16="http://schemas.microsoft.com/office/drawing/2014/main" id="{16E61E8C-ED1B-1EDF-907C-6BA71386DD45}"/>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2408" y="1386544"/>
            <a:ext cx="599848" cy="647836"/>
          </a:xfrm>
          <a:prstGeom prst="rect">
            <a:avLst/>
          </a:prstGeom>
        </p:spPr>
      </p:pic>
      <p:sp>
        <p:nvSpPr>
          <p:cNvPr id="25" name="TextBox 24">
            <a:extLst>
              <a:ext uri="{FF2B5EF4-FFF2-40B4-BE49-F238E27FC236}">
                <a16:creationId xmlns:a16="http://schemas.microsoft.com/office/drawing/2014/main" id="{1B46DDC2-E5F7-304E-485A-A88FC5690C1A}"/>
              </a:ext>
            </a:extLst>
          </p:cNvPr>
          <p:cNvSpPr txBox="1"/>
          <p:nvPr userDrawn="1"/>
        </p:nvSpPr>
        <p:spPr>
          <a:xfrm>
            <a:off x="383465" y="1472930"/>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1</a:t>
            </a:r>
          </a:p>
        </p:txBody>
      </p:sp>
      <p:pic>
        <p:nvPicPr>
          <p:cNvPr id="26" name="Graphic 25">
            <a:extLst>
              <a:ext uri="{FF2B5EF4-FFF2-40B4-BE49-F238E27FC236}">
                <a16:creationId xmlns:a16="http://schemas.microsoft.com/office/drawing/2014/main" id="{55E4FF8E-BA0E-DA44-5C4B-6E17C0AFA447}"/>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734885" y="1386544"/>
            <a:ext cx="599848" cy="647836"/>
          </a:xfrm>
          <a:prstGeom prst="rect">
            <a:avLst/>
          </a:prstGeom>
        </p:spPr>
      </p:pic>
      <p:sp>
        <p:nvSpPr>
          <p:cNvPr id="27" name="TextBox 26">
            <a:extLst>
              <a:ext uri="{FF2B5EF4-FFF2-40B4-BE49-F238E27FC236}">
                <a16:creationId xmlns:a16="http://schemas.microsoft.com/office/drawing/2014/main" id="{40C3CC68-1E66-9E01-81D1-1A19680C6F3F}"/>
              </a:ext>
            </a:extLst>
          </p:cNvPr>
          <p:cNvSpPr txBox="1"/>
          <p:nvPr userDrawn="1"/>
        </p:nvSpPr>
        <p:spPr>
          <a:xfrm>
            <a:off x="5665942" y="1472930"/>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2</a:t>
            </a:r>
          </a:p>
        </p:txBody>
      </p:sp>
      <p:pic>
        <p:nvPicPr>
          <p:cNvPr id="28" name="Graphic 27">
            <a:extLst>
              <a:ext uri="{FF2B5EF4-FFF2-40B4-BE49-F238E27FC236}">
                <a16:creationId xmlns:a16="http://schemas.microsoft.com/office/drawing/2014/main" id="{B4656EA1-781E-C12D-A10C-D894619DD445}"/>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734885" y="4011831"/>
            <a:ext cx="599848" cy="647836"/>
          </a:xfrm>
          <a:prstGeom prst="rect">
            <a:avLst/>
          </a:prstGeom>
        </p:spPr>
      </p:pic>
      <p:sp>
        <p:nvSpPr>
          <p:cNvPr id="29" name="TextBox 28">
            <a:extLst>
              <a:ext uri="{FF2B5EF4-FFF2-40B4-BE49-F238E27FC236}">
                <a16:creationId xmlns:a16="http://schemas.microsoft.com/office/drawing/2014/main" id="{86BBE198-16AE-008E-C7C8-9A6BDC1D614D}"/>
              </a:ext>
            </a:extLst>
          </p:cNvPr>
          <p:cNvSpPr txBox="1"/>
          <p:nvPr userDrawn="1"/>
        </p:nvSpPr>
        <p:spPr>
          <a:xfrm>
            <a:off x="5665942" y="40982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4</a:t>
            </a:r>
          </a:p>
        </p:txBody>
      </p:sp>
      <p:pic>
        <p:nvPicPr>
          <p:cNvPr id="30" name="Graphic 29">
            <a:extLst>
              <a:ext uri="{FF2B5EF4-FFF2-40B4-BE49-F238E27FC236}">
                <a16:creationId xmlns:a16="http://schemas.microsoft.com/office/drawing/2014/main" id="{BC7AF9F7-C86A-48E8-FFF0-6A92F022A48E}"/>
              </a:ext>
            </a:extLst>
          </p:cNvPr>
          <p:cNvPicPr>
            <a:picLocks noChangeAspect="1"/>
          </p:cNvPicPr>
          <p:nvPr userDrawn="1"/>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65050" y="4027444"/>
            <a:ext cx="599848" cy="647836"/>
          </a:xfrm>
          <a:prstGeom prst="rect">
            <a:avLst/>
          </a:prstGeom>
        </p:spPr>
      </p:pic>
      <p:sp>
        <p:nvSpPr>
          <p:cNvPr id="31" name="TextBox 30">
            <a:extLst>
              <a:ext uri="{FF2B5EF4-FFF2-40B4-BE49-F238E27FC236}">
                <a16:creationId xmlns:a16="http://schemas.microsoft.com/office/drawing/2014/main" id="{5B88EC02-01BC-574D-23C6-F6BA783DFAC0}"/>
              </a:ext>
            </a:extLst>
          </p:cNvPr>
          <p:cNvSpPr txBox="1"/>
          <p:nvPr userDrawn="1"/>
        </p:nvSpPr>
        <p:spPr>
          <a:xfrm>
            <a:off x="343730" y="4113830"/>
            <a:ext cx="599849"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3</a:t>
            </a:r>
          </a:p>
        </p:txBody>
      </p:sp>
      <p:sp>
        <p:nvSpPr>
          <p:cNvPr id="32" name="Text Placeholder 15">
            <a:extLst>
              <a:ext uri="{FF2B5EF4-FFF2-40B4-BE49-F238E27FC236}">
                <a16:creationId xmlns:a16="http://schemas.microsoft.com/office/drawing/2014/main" id="{CD7D5220-6D8F-E308-DF4B-4CDB8EF571E6}"/>
              </a:ext>
            </a:extLst>
          </p:cNvPr>
          <p:cNvSpPr>
            <a:spLocks noGrp="1"/>
          </p:cNvSpPr>
          <p:nvPr>
            <p:ph type="body" sz="quarter" idx="11" hasCustomPrompt="1"/>
          </p:nvPr>
        </p:nvSpPr>
        <p:spPr>
          <a:xfrm rot="21600000">
            <a:off x="664974" y="480253"/>
            <a:ext cx="6123902" cy="810370"/>
          </a:xfrm>
          <a:prstGeom prst="rect">
            <a:avLst/>
          </a:prstGeom>
        </p:spPr>
        <p:txBody>
          <a:bodyPr/>
          <a:lstStyle>
            <a:lvl1pPr marL="0" indent="0" algn="l">
              <a:lnSpc>
                <a:spcPct val="80000"/>
              </a:lnSpc>
              <a:buNone/>
              <a:defRPr sz="38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Tree>
    <p:extLst>
      <p:ext uri="{BB962C8B-B14F-4D97-AF65-F5344CB8AC3E}">
        <p14:creationId xmlns:p14="http://schemas.microsoft.com/office/powerpoint/2010/main" val="17496984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pic>
        <p:nvPicPr>
          <p:cNvPr id="2" name="Picture 1" descr="A blue circle with black border&#10;&#10;Description automatically generated">
            <a:extLst>
              <a:ext uri="{FF2B5EF4-FFF2-40B4-BE49-F238E27FC236}">
                <a16:creationId xmlns:a16="http://schemas.microsoft.com/office/drawing/2014/main" id="{E61AB148-2F1E-D2FA-65D5-1C51CE26A4B2}"/>
              </a:ext>
            </a:extLst>
          </p:cNvPr>
          <p:cNvPicPr/>
          <p:nvPr userDrawn="1"/>
        </p:nvPicPr>
        <p:blipFill>
          <a:blip r:embed="rId2">
            <a:extLst>
              <a:ext uri="{28A0092B-C50C-407E-A947-70E740481C1C}">
                <a14:useLocalDpi xmlns:a14="http://schemas.microsoft.com/office/drawing/2010/main"/>
              </a:ext>
            </a:extLst>
          </a:blip>
          <a:stretch>
            <a:fillRect/>
          </a:stretch>
        </p:blipFill>
        <p:spPr>
          <a:xfrm>
            <a:off x="0" y="0"/>
            <a:ext cx="6591300" cy="6858000"/>
          </a:xfrm>
          <a:prstGeom prst="rect">
            <a:avLst/>
          </a:prstGeom>
        </p:spPr>
      </p:pic>
      <p:sp>
        <p:nvSpPr>
          <p:cNvPr id="3" name="Rectangle 2">
            <a:extLst>
              <a:ext uri="{FF2B5EF4-FFF2-40B4-BE49-F238E27FC236}">
                <a16:creationId xmlns:a16="http://schemas.microsoft.com/office/drawing/2014/main" id="{B94B8B42-704D-00F2-C24C-79B0A654ECCF}"/>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D4B8A80B-A453-A087-256B-EE5BF24EDFF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11" name="Picture Placeholder 10">
            <a:extLst>
              <a:ext uri="{FF2B5EF4-FFF2-40B4-BE49-F238E27FC236}">
                <a16:creationId xmlns:a16="http://schemas.microsoft.com/office/drawing/2014/main" id="{A7274CCC-9979-B1E6-825A-BEB70BECC447}"/>
              </a:ext>
            </a:extLst>
          </p:cNvPr>
          <p:cNvSpPr>
            <a:spLocks noGrp="1"/>
          </p:cNvSpPr>
          <p:nvPr>
            <p:ph type="pic" sz="quarter" idx="10"/>
          </p:nvPr>
        </p:nvSpPr>
        <p:spPr>
          <a:xfrm>
            <a:off x="1490081" y="1147196"/>
            <a:ext cx="2566250" cy="2581177"/>
          </a:xfrm>
          <a:prstGeom prst="rect">
            <a:avLst/>
          </a:prstGeom>
          <a:blipFill>
            <a:blip r:embed="rId5"/>
            <a:stretch>
              <a:fillRect/>
            </a:stretch>
          </a:blipFill>
        </p:spPr>
        <p:txBody>
          <a:bodyPr/>
          <a:lstStyle/>
          <a:p>
            <a:endParaRPr lang="en-GB"/>
          </a:p>
        </p:txBody>
      </p:sp>
      <p:sp>
        <p:nvSpPr>
          <p:cNvPr id="6" name="Text Placeholder 19">
            <a:extLst>
              <a:ext uri="{FF2B5EF4-FFF2-40B4-BE49-F238E27FC236}">
                <a16:creationId xmlns:a16="http://schemas.microsoft.com/office/drawing/2014/main" id="{B374A353-6B01-9381-54EF-280058D8096E}"/>
              </a:ext>
            </a:extLst>
          </p:cNvPr>
          <p:cNvSpPr>
            <a:spLocks noGrp="1"/>
          </p:cNvSpPr>
          <p:nvPr>
            <p:ph type="body" sz="quarter" idx="14" hasCustomPrompt="1"/>
          </p:nvPr>
        </p:nvSpPr>
        <p:spPr>
          <a:xfrm>
            <a:off x="7183339" y="1415775"/>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10" name="Text Placeholder 10">
            <a:extLst>
              <a:ext uri="{FF2B5EF4-FFF2-40B4-BE49-F238E27FC236}">
                <a16:creationId xmlns:a16="http://schemas.microsoft.com/office/drawing/2014/main" id="{A5F87462-B9C6-500B-E8F7-A60C36105D8F}"/>
              </a:ext>
            </a:extLst>
          </p:cNvPr>
          <p:cNvSpPr>
            <a:spLocks noGrp="1"/>
          </p:cNvSpPr>
          <p:nvPr>
            <p:ph type="body" sz="quarter" idx="12" hasCustomPrompt="1"/>
          </p:nvPr>
        </p:nvSpPr>
        <p:spPr>
          <a:xfrm>
            <a:off x="7184654" y="2210632"/>
            <a:ext cx="288011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12" name="Text Placeholder 10">
            <a:extLst>
              <a:ext uri="{FF2B5EF4-FFF2-40B4-BE49-F238E27FC236}">
                <a16:creationId xmlns:a16="http://schemas.microsoft.com/office/drawing/2014/main" id="{66383C5C-84D1-C3FD-C0E7-A752B4D13C83}"/>
              </a:ext>
            </a:extLst>
          </p:cNvPr>
          <p:cNvSpPr>
            <a:spLocks noGrp="1"/>
          </p:cNvSpPr>
          <p:nvPr>
            <p:ph type="body" sz="quarter" idx="13" hasCustomPrompt="1"/>
          </p:nvPr>
        </p:nvSpPr>
        <p:spPr>
          <a:xfrm>
            <a:off x="7183339" y="2695586"/>
            <a:ext cx="2881432" cy="706910"/>
          </a:xfrm>
          <a:prstGeom prst="rect">
            <a:avLst/>
          </a:prstGeom>
        </p:spPr>
        <p:txBody>
          <a:bodyPr/>
          <a:lstStyle>
            <a:lvl1pPr marL="0" indent="0">
              <a:buNone/>
              <a:defRPr sz="1400">
                <a:solidFill>
                  <a:schemeClr val="tx1"/>
                </a:solidFill>
              </a:defRPr>
            </a:lvl1pPr>
          </a:lstStyle>
          <a:p>
            <a:pPr lvl="0"/>
            <a:r>
              <a:rPr lang="en-US"/>
              <a:t>Small body text</a:t>
            </a:r>
          </a:p>
        </p:txBody>
      </p:sp>
      <p:sp>
        <p:nvSpPr>
          <p:cNvPr id="14" name="Text Placeholder 15">
            <a:extLst>
              <a:ext uri="{FF2B5EF4-FFF2-40B4-BE49-F238E27FC236}">
                <a16:creationId xmlns:a16="http://schemas.microsoft.com/office/drawing/2014/main" id="{FFC2C0F3-DC5E-62D8-7C24-B3F265AEE621}"/>
              </a:ext>
            </a:extLst>
          </p:cNvPr>
          <p:cNvSpPr>
            <a:spLocks noGrp="1"/>
          </p:cNvSpPr>
          <p:nvPr>
            <p:ph type="body" sz="quarter" idx="15" hasCustomPrompt="1"/>
          </p:nvPr>
        </p:nvSpPr>
        <p:spPr>
          <a:xfrm rot="21600000">
            <a:off x="869191" y="3871637"/>
            <a:ext cx="3808029" cy="1362972"/>
          </a:xfrm>
          <a:prstGeom prst="rect">
            <a:avLst/>
          </a:prstGeom>
        </p:spPr>
        <p:txBody>
          <a:bodyPr/>
          <a:lstStyle>
            <a:lvl1pPr marL="0" indent="0" algn="ctr">
              <a:lnSpc>
                <a:spcPct val="70000"/>
              </a:lnSpc>
              <a:spcBef>
                <a:spcPts val="0"/>
              </a:spcBef>
              <a:buNone/>
              <a:defRPr sz="5800" spc="-150">
                <a:solidFill>
                  <a:schemeClr val="bg1"/>
                </a:solidFill>
                <a:latin typeface="+mj-lt"/>
              </a:defRPr>
            </a:lvl1pPr>
          </a:lstStyle>
          <a:p>
            <a:pPr lvl="0"/>
            <a:r>
              <a:rPr lang="en-US"/>
              <a:t>First name</a:t>
            </a:r>
          </a:p>
          <a:p>
            <a:pPr lvl="0"/>
            <a:r>
              <a:rPr lang="en-US"/>
              <a:t>Surname</a:t>
            </a:r>
          </a:p>
        </p:txBody>
      </p:sp>
      <p:sp>
        <p:nvSpPr>
          <p:cNvPr id="15" name="Text Placeholder 24">
            <a:extLst>
              <a:ext uri="{FF2B5EF4-FFF2-40B4-BE49-F238E27FC236}">
                <a16:creationId xmlns:a16="http://schemas.microsoft.com/office/drawing/2014/main" id="{27155635-DAC7-317E-2944-7B866809D3C6}"/>
              </a:ext>
            </a:extLst>
          </p:cNvPr>
          <p:cNvSpPr>
            <a:spLocks noGrp="1"/>
          </p:cNvSpPr>
          <p:nvPr>
            <p:ph type="body" sz="quarter" idx="27" hasCustomPrompt="1"/>
          </p:nvPr>
        </p:nvSpPr>
        <p:spPr>
          <a:xfrm>
            <a:off x="1454234" y="5377874"/>
            <a:ext cx="2611437" cy="536174"/>
          </a:xfrm>
          <a:prstGeom prst="rect">
            <a:avLst/>
          </a:prstGeom>
        </p:spPr>
        <p:txBody>
          <a:bodyPr/>
          <a:lstStyle>
            <a:lvl1pPr marL="0" indent="0" algn="ctr">
              <a:lnSpc>
                <a:spcPct val="80000"/>
              </a:lnSpc>
              <a:spcBef>
                <a:spcPts val="0"/>
              </a:spcBef>
              <a:buNone/>
              <a:defRPr sz="2400">
                <a:solidFill>
                  <a:schemeClr val="bg1"/>
                </a:solidFill>
                <a:latin typeface="+mj-lt"/>
              </a:defRPr>
            </a:lvl1pPr>
          </a:lstStyle>
          <a:p>
            <a:pPr lvl="0"/>
            <a:r>
              <a:rPr lang="en-US"/>
              <a:t>Job title </a:t>
            </a:r>
          </a:p>
          <a:p>
            <a:pPr lvl="0"/>
            <a:r>
              <a:rPr lang="en-US"/>
              <a:t>goes here</a:t>
            </a:r>
            <a:endParaRPr lang="en-GB"/>
          </a:p>
        </p:txBody>
      </p:sp>
    </p:spTree>
    <p:extLst>
      <p:ext uri="{BB962C8B-B14F-4D97-AF65-F5344CB8AC3E}">
        <p14:creationId xmlns:p14="http://schemas.microsoft.com/office/powerpoint/2010/main" val="8069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81870CCE-9BFD-CC6E-238A-0D6AA2575B87}"/>
              </a:ext>
            </a:extLst>
          </p:cNvPr>
          <p:cNvSpPr>
            <a:spLocks/>
          </p:cNvSpPr>
          <p:nvPr userDrawn="1"/>
        </p:nvSpPr>
        <p:spPr>
          <a:xfrm>
            <a:off x="8333466" y="2367820"/>
            <a:ext cx="3368582" cy="4490180"/>
          </a:xfrm>
          <a:prstGeom prst="round2SameRect">
            <a:avLst>
              <a:gd name="adj1" fmla="val 8750"/>
              <a:gd name="adj2" fmla="val 0"/>
            </a:avLst>
          </a:prstGeom>
          <a:solidFill>
            <a:schemeClr val="bg1"/>
          </a:solidFill>
          <a:ln>
            <a:noFill/>
          </a:ln>
          <a:effectLst>
            <a:outerShdw blurRad="342900" algn="ctr"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Top Corners Rounded 2">
            <a:extLst>
              <a:ext uri="{FF2B5EF4-FFF2-40B4-BE49-F238E27FC236}">
                <a16:creationId xmlns:a16="http://schemas.microsoft.com/office/drawing/2014/main" id="{01FE9991-1859-26F7-DC51-694A011F7324}"/>
              </a:ext>
            </a:extLst>
          </p:cNvPr>
          <p:cNvSpPr>
            <a:spLocks/>
          </p:cNvSpPr>
          <p:nvPr userDrawn="1"/>
        </p:nvSpPr>
        <p:spPr>
          <a:xfrm>
            <a:off x="4550908" y="2367820"/>
            <a:ext cx="3368582" cy="4490180"/>
          </a:xfrm>
          <a:prstGeom prst="round2SameRect">
            <a:avLst>
              <a:gd name="adj1" fmla="val 8750"/>
              <a:gd name="adj2" fmla="val 0"/>
            </a:avLst>
          </a:prstGeom>
          <a:solidFill>
            <a:schemeClr val="bg1"/>
          </a:solidFill>
          <a:ln>
            <a:noFill/>
          </a:ln>
          <a:effectLst>
            <a:outerShdw blurRad="342900" algn="ctr"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Top Corners Rounded 3">
            <a:extLst>
              <a:ext uri="{FF2B5EF4-FFF2-40B4-BE49-F238E27FC236}">
                <a16:creationId xmlns:a16="http://schemas.microsoft.com/office/drawing/2014/main" id="{D95CA062-16FA-314F-9102-15CE23A19174}"/>
              </a:ext>
            </a:extLst>
          </p:cNvPr>
          <p:cNvSpPr>
            <a:spLocks/>
          </p:cNvSpPr>
          <p:nvPr userDrawn="1"/>
        </p:nvSpPr>
        <p:spPr>
          <a:xfrm>
            <a:off x="720817" y="2367821"/>
            <a:ext cx="3368582" cy="4490180"/>
          </a:xfrm>
          <a:prstGeom prst="round2SameRect">
            <a:avLst>
              <a:gd name="adj1" fmla="val 8750"/>
              <a:gd name="adj2" fmla="val 0"/>
            </a:avLst>
          </a:prstGeom>
          <a:solidFill>
            <a:schemeClr val="bg1"/>
          </a:solidFill>
          <a:ln>
            <a:noFill/>
          </a:ln>
          <a:effectLst>
            <a:outerShdw blurRad="342900" algn="ctr"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5A32AC2-A600-A583-EF3F-13A7065BFB48}"/>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88D1D9C2-AA21-C220-0B9C-3207C0FDF73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
        <p:nvSpPr>
          <p:cNvPr id="19" name="TextBox 18">
            <a:extLst>
              <a:ext uri="{FF2B5EF4-FFF2-40B4-BE49-F238E27FC236}">
                <a16:creationId xmlns:a16="http://schemas.microsoft.com/office/drawing/2014/main" id="{AF67F9DC-FAEB-7E3A-00AB-B23C50132F80}"/>
              </a:ext>
            </a:extLst>
          </p:cNvPr>
          <p:cNvSpPr txBox="1"/>
          <p:nvPr userDrawn="1"/>
        </p:nvSpPr>
        <p:spPr>
          <a:xfrm>
            <a:off x="2775960" y="308583"/>
            <a:ext cx="6640080" cy="560153"/>
          </a:xfrm>
          <a:prstGeom prst="rect">
            <a:avLst/>
          </a:prstGeom>
          <a:noFill/>
        </p:spPr>
        <p:txBody>
          <a:bodyPr wrap="square" rtlCol="0">
            <a:spAutoFit/>
          </a:bodyPr>
          <a:lstStyle/>
          <a:p>
            <a:pPr algn="ctr">
              <a:lnSpc>
                <a:spcPct val="80000"/>
              </a:lnSpc>
            </a:pPr>
            <a:r>
              <a:rPr lang="en-GB" sz="3800" b="1" spc="-150">
                <a:latin typeface="Roobert SemiBold" pitchFamily="50" charset="0"/>
                <a:cs typeface="Roobert SemiBold" pitchFamily="50" charset="0"/>
              </a:rPr>
              <a:t>The Main Plan &amp; Objective</a:t>
            </a:r>
          </a:p>
        </p:txBody>
      </p:sp>
      <p:sp>
        <p:nvSpPr>
          <p:cNvPr id="20" name="Picture Placeholder 10">
            <a:extLst>
              <a:ext uri="{FF2B5EF4-FFF2-40B4-BE49-F238E27FC236}">
                <a16:creationId xmlns:a16="http://schemas.microsoft.com/office/drawing/2014/main" id="{C7B37587-128B-C240-83D1-8B1AF19AD601}"/>
              </a:ext>
            </a:extLst>
          </p:cNvPr>
          <p:cNvSpPr>
            <a:spLocks noGrp="1"/>
          </p:cNvSpPr>
          <p:nvPr>
            <p:ph type="pic" sz="quarter" idx="10"/>
          </p:nvPr>
        </p:nvSpPr>
        <p:spPr>
          <a:xfrm>
            <a:off x="1323809" y="1348753"/>
            <a:ext cx="2143957" cy="2156428"/>
          </a:xfrm>
          <a:prstGeom prst="rect">
            <a:avLst/>
          </a:prstGeom>
          <a:blipFill>
            <a:blip r:embed="rId4"/>
            <a:stretch>
              <a:fillRect/>
            </a:stretch>
          </a:blipFill>
        </p:spPr>
        <p:txBody>
          <a:bodyPr/>
          <a:lstStyle/>
          <a:p>
            <a:endParaRPr lang="en-GB"/>
          </a:p>
        </p:txBody>
      </p:sp>
      <p:sp>
        <p:nvSpPr>
          <p:cNvPr id="21" name="Picture Placeholder 10">
            <a:extLst>
              <a:ext uri="{FF2B5EF4-FFF2-40B4-BE49-F238E27FC236}">
                <a16:creationId xmlns:a16="http://schemas.microsoft.com/office/drawing/2014/main" id="{AAAE8990-B8DC-138B-43DF-0A5904F4E923}"/>
              </a:ext>
            </a:extLst>
          </p:cNvPr>
          <p:cNvSpPr>
            <a:spLocks noGrp="1"/>
          </p:cNvSpPr>
          <p:nvPr>
            <p:ph type="pic" sz="quarter" idx="11"/>
          </p:nvPr>
        </p:nvSpPr>
        <p:spPr>
          <a:xfrm>
            <a:off x="5152292" y="1272572"/>
            <a:ext cx="2143957" cy="2156428"/>
          </a:xfrm>
          <a:prstGeom prst="rect">
            <a:avLst/>
          </a:prstGeom>
          <a:blipFill>
            <a:blip r:embed="rId4"/>
            <a:stretch>
              <a:fillRect/>
            </a:stretch>
          </a:blipFill>
        </p:spPr>
        <p:txBody>
          <a:bodyPr/>
          <a:lstStyle/>
          <a:p>
            <a:endParaRPr lang="en-GB"/>
          </a:p>
        </p:txBody>
      </p:sp>
      <p:sp>
        <p:nvSpPr>
          <p:cNvPr id="22" name="Picture Placeholder 10">
            <a:extLst>
              <a:ext uri="{FF2B5EF4-FFF2-40B4-BE49-F238E27FC236}">
                <a16:creationId xmlns:a16="http://schemas.microsoft.com/office/drawing/2014/main" id="{37EF2BE2-E6A3-CA99-6812-CF5023554E08}"/>
              </a:ext>
            </a:extLst>
          </p:cNvPr>
          <p:cNvSpPr>
            <a:spLocks noGrp="1"/>
          </p:cNvSpPr>
          <p:nvPr>
            <p:ph type="pic" sz="quarter" idx="12"/>
          </p:nvPr>
        </p:nvSpPr>
        <p:spPr>
          <a:xfrm>
            <a:off x="8944973" y="1268253"/>
            <a:ext cx="2143957" cy="2156428"/>
          </a:xfrm>
          <a:prstGeom prst="rect">
            <a:avLst/>
          </a:prstGeom>
          <a:blipFill>
            <a:blip r:embed="rId4"/>
            <a:stretch>
              <a:fillRect/>
            </a:stretch>
          </a:blipFill>
        </p:spPr>
        <p:txBody>
          <a:bodyPr/>
          <a:lstStyle/>
          <a:p>
            <a:endParaRPr lang="en-GB"/>
          </a:p>
        </p:txBody>
      </p:sp>
      <p:sp>
        <p:nvSpPr>
          <p:cNvPr id="23" name="Text Placeholder 19">
            <a:extLst>
              <a:ext uri="{FF2B5EF4-FFF2-40B4-BE49-F238E27FC236}">
                <a16:creationId xmlns:a16="http://schemas.microsoft.com/office/drawing/2014/main" id="{457AD524-F199-0450-215D-0774EB5F084F}"/>
              </a:ext>
            </a:extLst>
          </p:cNvPr>
          <p:cNvSpPr>
            <a:spLocks noGrp="1"/>
          </p:cNvSpPr>
          <p:nvPr>
            <p:ph type="body" sz="quarter" idx="26" hasCustomPrompt="1"/>
          </p:nvPr>
        </p:nvSpPr>
        <p:spPr>
          <a:xfrm>
            <a:off x="1090109" y="3835062"/>
            <a:ext cx="2611355" cy="646580"/>
          </a:xfrm>
          <a:prstGeom prst="rect">
            <a:avLst/>
          </a:prstGeom>
        </p:spPr>
        <p:txBody>
          <a:bodyPr/>
          <a:lstStyle>
            <a:lvl1pPr marL="0" indent="0" algn="ctr">
              <a:lnSpc>
                <a:spcPct val="70000"/>
              </a:lnSpc>
              <a:spcBef>
                <a:spcPts val="0"/>
              </a:spcBef>
              <a:buNone/>
              <a:defRPr sz="3200">
                <a:solidFill>
                  <a:schemeClr val="tx1"/>
                </a:solidFill>
                <a:latin typeface="+mj-lt"/>
              </a:defRPr>
            </a:lvl1pPr>
          </a:lstStyle>
          <a:p>
            <a:pPr lvl="0"/>
            <a:r>
              <a:rPr lang="en-GB" sz="2400" b="1" spc="-80">
                <a:latin typeface="Roobert SemiBold" pitchFamily="50" charset="0"/>
                <a:cs typeface="Roobert SemiBold" pitchFamily="50" charset="0"/>
              </a:rPr>
              <a:t>Frist name</a:t>
            </a:r>
          </a:p>
          <a:p>
            <a:pPr lvl="0"/>
            <a:r>
              <a:rPr lang="en-GB" sz="2400" b="1" spc="-80">
                <a:latin typeface="Roobert SemiBold" pitchFamily="50" charset="0"/>
                <a:cs typeface="Roobert SemiBold" pitchFamily="50" charset="0"/>
              </a:rPr>
              <a:t>Surname</a:t>
            </a:r>
            <a:endParaRPr lang="en-GB"/>
          </a:p>
        </p:txBody>
      </p:sp>
      <p:sp>
        <p:nvSpPr>
          <p:cNvPr id="25" name="Text Placeholder 24">
            <a:extLst>
              <a:ext uri="{FF2B5EF4-FFF2-40B4-BE49-F238E27FC236}">
                <a16:creationId xmlns:a16="http://schemas.microsoft.com/office/drawing/2014/main" id="{921064A5-0063-44A7-8B22-3F3BEBA2141C}"/>
              </a:ext>
            </a:extLst>
          </p:cNvPr>
          <p:cNvSpPr>
            <a:spLocks noGrp="1"/>
          </p:cNvSpPr>
          <p:nvPr>
            <p:ph type="body" sz="quarter" idx="27" hasCustomPrompt="1"/>
          </p:nvPr>
        </p:nvSpPr>
        <p:spPr>
          <a:xfrm>
            <a:off x="1090109" y="4587815"/>
            <a:ext cx="2611437" cy="536174"/>
          </a:xfrm>
          <a:prstGeom prst="rect">
            <a:avLst/>
          </a:prstGeom>
        </p:spPr>
        <p:txBody>
          <a:bodyPr/>
          <a:lstStyle>
            <a:lvl1pPr marL="0" indent="0" algn="ctr">
              <a:lnSpc>
                <a:spcPct val="80000"/>
              </a:lnSpc>
              <a:spcBef>
                <a:spcPts val="0"/>
              </a:spcBef>
              <a:buNone/>
              <a:defRPr sz="1800">
                <a:solidFill>
                  <a:srgbClr val="0085B3"/>
                </a:solidFill>
                <a:latin typeface="+mj-lt"/>
              </a:defRPr>
            </a:lvl1pPr>
          </a:lstStyle>
          <a:p>
            <a:pPr lvl="0"/>
            <a:r>
              <a:rPr lang="en-US"/>
              <a:t>Job title </a:t>
            </a:r>
          </a:p>
          <a:p>
            <a:pPr lvl="0"/>
            <a:r>
              <a:rPr lang="en-US"/>
              <a:t>goes here</a:t>
            </a:r>
            <a:endParaRPr lang="en-GB"/>
          </a:p>
        </p:txBody>
      </p:sp>
      <p:sp>
        <p:nvSpPr>
          <p:cNvPr id="26" name="Text Placeholder 10">
            <a:extLst>
              <a:ext uri="{FF2B5EF4-FFF2-40B4-BE49-F238E27FC236}">
                <a16:creationId xmlns:a16="http://schemas.microsoft.com/office/drawing/2014/main" id="{A464C987-E9C8-F99C-4EB8-12EE18AC767B}"/>
              </a:ext>
            </a:extLst>
          </p:cNvPr>
          <p:cNvSpPr>
            <a:spLocks noGrp="1"/>
          </p:cNvSpPr>
          <p:nvPr>
            <p:ph type="body" sz="quarter" idx="25" hasCustomPrompt="1"/>
          </p:nvPr>
        </p:nvSpPr>
        <p:spPr>
          <a:xfrm>
            <a:off x="1090026" y="5230162"/>
            <a:ext cx="2611355" cy="1026443"/>
          </a:xfrm>
          <a:prstGeom prst="rect">
            <a:avLst/>
          </a:prstGeom>
        </p:spPr>
        <p:txBody>
          <a:bodyPr/>
          <a:lstStyle>
            <a:lvl1pPr marL="0" indent="0" algn="ctr">
              <a:buNone/>
              <a:defRPr sz="1400">
                <a:solidFill>
                  <a:schemeClr val="tx1"/>
                </a:solidFill>
              </a:defRPr>
            </a:lvl1pPr>
          </a:lstStyle>
          <a:p>
            <a:pPr lvl="0"/>
            <a:r>
              <a:rPr lang="en-US"/>
              <a:t>Small body text</a:t>
            </a:r>
          </a:p>
        </p:txBody>
      </p:sp>
      <p:sp>
        <p:nvSpPr>
          <p:cNvPr id="30" name="Text Placeholder 19">
            <a:extLst>
              <a:ext uri="{FF2B5EF4-FFF2-40B4-BE49-F238E27FC236}">
                <a16:creationId xmlns:a16="http://schemas.microsoft.com/office/drawing/2014/main" id="{41495FA2-11D1-AFE6-55CF-85CDFC9F1950}"/>
              </a:ext>
            </a:extLst>
          </p:cNvPr>
          <p:cNvSpPr>
            <a:spLocks noGrp="1"/>
          </p:cNvSpPr>
          <p:nvPr>
            <p:ph type="body" sz="quarter" idx="28" hasCustomPrompt="1"/>
          </p:nvPr>
        </p:nvSpPr>
        <p:spPr>
          <a:xfrm>
            <a:off x="4932176" y="3835062"/>
            <a:ext cx="2611355" cy="646580"/>
          </a:xfrm>
          <a:prstGeom prst="rect">
            <a:avLst/>
          </a:prstGeom>
        </p:spPr>
        <p:txBody>
          <a:bodyPr/>
          <a:lstStyle>
            <a:lvl1pPr marL="0" indent="0" algn="ctr">
              <a:lnSpc>
                <a:spcPct val="70000"/>
              </a:lnSpc>
              <a:spcBef>
                <a:spcPts val="0"/>
              </a:spcBef>
              <a:buNone/>
              <a:defRPr sz="3200">
                <a:solidFill>
                  <a:schemeClr val="tx1"/>
                </a:solidFill>
                <a:latin typeface="+mj-lt"/>
              </a:defRPr>
            </a:lvl1pPr>
          </a:lstStyle>
          <a:p>
            <a:pPr lvl="0"/>
            <a:r>
              <a:rPr lang="en-GB" sz="2400" b="1" spc="-80">
                <a:latin typeface="Roobert SemiBold" pitchFamily="50" charset="0"/>
                <a:cs typeface="Roobert SemiBold" pitchFamily="50" charset="0"/>
              </a:rPr>
              <a:t>Frist name</a:t>
            </a:r>
          </a:p>
          <a:p>
            <a:pPr lvl="0"/>
            <a:r>
              <a:rPr lang="en-GB" sz="2400" b="1" spc="-80">
                <a:latin typeface="Roobert SemiBold" pitchFamily="50" charset="0"/>
                <a:cs typeface="Roobert SemiBold" pitchFamily="50" charset="0"/>
              </a:rPr>
              <a:t>Surname</a:t>
            </a:r>
            <a:endParaRPr lang="en-GB"/>
          </a:p>
        </p:txBody>
      </p:sp>
      <p:sp>
        <p:nvSpPr>
          <p:cNvPr id="31" name="Text Placeholder 24">
            <a:extLst>
              <a:ext uri="{FF2B5EF4-FFF2-40B4-BE49-F238E27FC236}">
                <a16:creationId xmlns:a16="http://schemas.microsoft.com/office/drawing/2014/main" id="{42B1E05B-A258-BC15-BC1C-346F01EE2CDF}"/>
              </a:ext>
            </a:extLst>
          </p:cNvPr>
          <p:cNvSpPr>
            <a:spLocks noGrp="1"/>
          </p:cNvSpPr>
          <p:nvPr>
            <p:ph type="body" sz="quarter" idx="29" hasCustomPrompt="1"/>
          </p:nvPr>
        </p:nvSpPr>
        <p:spPr>
          <a:xfrm>
            <a:off x="4932176" y="4587815"/>
            <a:ext cx="2611437" cy="536174"/>
          </a:xfrm>
          <a:prstGeom prst="rect">
            <a:avLst/>
          </a:prstGeom>
        </p:spPr>
        <p:txBody>
          <a:bodyPr/>
          <a:lstStyle>
            <a:lvl1pPr marL="0" indent="0" algn="ctr">
              <a:lnSpc>
                <a:spcPct val="80000"/>
              </a:lnSpc>
              <a:spcBef>
                <a:spcPts val="0"/>
              </a:spcBef>
              <a:buNone/>
              <a:defRPr sz="1800">
                <a:solidFill>
                  <a:srgbClr val="0085B3"/>
                </a:solidFill>
                <a:latin typeface="+mj-lt"/>
              </a:defRPr>
            </a:lvl1pPr>
          </a:lstStyle>
          <a:p>
            <a:pPr lvl="0"/>
            <a:r>
              <a:rPr lang="en-US"/>
              <a:t>Job title </a:t>
            </a:r>
          </a:p>
          <a:p>
            <a:pPr lvl="0"/>
            <a:r>
              <a:rPr lang="en-US"/>
              <a:t>goes here</a:t>
            </a:r>
            <a:endParaRPr lang="en-GB"/>
          </a:p>
        </p:txBody>
      </p:sp>
      <p:sp>
        <p:nvSpPr>
          <p:cNvPr id="32" name="Text Placeholder 10">
            <a:extLst>
              <a:ext uri="{FF2B5EF4-FFF2-40B4-BE49-F238E27FC236}">
                <a16:creationId xmlns:a16="http://schemas.microsoft.com/office/drawing/2014/main" id="{0A004464-E163-EB80-1F2F-B6CF21AD9387}"/>
              </a:ext>
            </a:extLst>
          </p:cNvPr>
          <p:cNvSpPr>
            <a:spLocks noGrp="1"/>
          </p:cNvSpPr>
          <p:nvPr>
            <p:ph type="body" sz="quarter" idx="30" hasCustomPrompt="1"/>
          </p:nvPr>
        </p:nvSpPr>
        <p:spPr>
          <a:xfrm>
            <a:off x="4932093" y="5230162"/>
            <a:ext cx="2611355" cy="1026443"/>
          </a:xfrm>
          <a:prstGeom prst="rect">
            <a:avLst/>
          </a:prstGeom>
        </p:spPr>
        <p:txBody>
          <a:bodyPr/>
          <a:lstStyle>
            <a:lvl1pPr marL="0" indent="0" algn="ctr">
              <a:buNone/>
              <a:defRPr sz="1400">
                <a:solidFill>
                  <a:schemeClr val="tx1"/>
                </a:solidFill>
              </a:defRPr>
            </a:lvl1pPr>
          </a:lstStyle>
          <a:p>
            <a:pPr lvl="0"/>
            <a:r>
              <a:rPr lang="en-US"/>
              <a:t>Small body text</a:t>
            </a:r>
          </a:p>
        </p:txBody>
      </p:sp>
      <p:sp>
        <p:nvSpPr>
          <p:cNvPr id="33" name="Text Placeholder 19">
            <a:extLst>
              <a:ext uri="{FF2B5EF4-FFF2-40B4-BE49-F238E27FC236}">
                <a16:creationId xmlns:a16="http://schemas.microsoft.com/office/drawing/2014/main" id="{ABBEDF56-2D2D-42F6-5238-3FF76E175DFC}"/>
              </a:ext>
            </a:extLst>
          </p:cNvPr>
          <p:cNvSpPr>
            <a:spLocks noGrp="1"/>
          </p:cNvSpPr>
          <p:nvPr>
            <p:ph type="body" sz="quarter" idx="31" hasCustomPrompt="1"/>
          </p:nvPr>
        </p:nvSpPr>
        <p:spPr>
          <a:xfrm>
            <a:off x="8715671" y="3835062"/>
            <a:ext cx="2611355" cy="646580"/>
          </a:xfrm>
          <a:prstGeom prst="rect">
            <a:avLst/>
          </a:prstGeom>
        </p:spPr>
        <p:txBody>
          <a:bodyPr/>
          <a:lstStyle>
            <a:lvl1pPr marL="0" indent="0" algn="ctr">
              <a:lnSpc>
                <a:spcPct val="70000"/>
              </a:lnSpc>
              <a:spcBef>
                <a:spcPts val="0"/>
              </a:spcBef>
              <a:buNone/>
              <a:defRPr sz="3200">
                <a:solidFill>
                  <a:schemeClr val="tx1"/>
                </a:solidFill>
                <a:latin typeface="+mj-lt"/>
              </a:defRPr>
            </a:lvl1pPr>
          </a:lstStyle>
          <a:p>
            <a:pPr lvl="0"/>
            <a:r>
              <a:rPr lang="en-GB" sz="2400" b="1" spc="-80">
                <a:latin typeface="Roobert SemiBold" pitchFamily="50" charset="0"/>
                <a:cs typeface="Roobert SemiBold" pitchFamily="50" charset="0"/>
              </a:rPr>
              <a:t>Frist name</a:t>
            </a:r>
          </a:p>
          <a:p>
            <a:pPr lvl="0"/>
            <a:r>
              <a:rPr lang="en-GB" sz="2400" b="1" spc="-80">
                <a:latin typeface="Roobert SemiBold" pitchFamily="50" charset="0"/>
                <a:cs typeface="Roobert SemiBold" pitchFamily="50" charset="0"/>
              </a:rPr>
              <a:t>Surname</a:t>
            </a:r>
            <a:endParaRPr lang="en-GB"/>
          </a:p>
        </p:txBody>
      </p:sp>
      <p:sp>
        <p:nvSpPr>
          <p:cNvPr id="34" name="Text Placeholder 24">
            <a:extLst>
              <a:ext uri="{FF2B5EF4-FFF2-40B4-BE49-F238E27FC236}">
                <a16:creationId xmlns:a16="http://schemas.microsoft.com/office/drawing/2014/main" id="{E02B0E40-3D06-821F-23C1-D30D922A11CF}"/>
              </a:ext>
            </a:extLst>
          </p:cNvPr>
          <p:cNvSpPr>
            <a:spLocks noGrp="1"/>
          </p:cNvSpPr>
          <p:nvPr>
            <p:ph type="body" sz="quarter" idx="32" hasCustomPrompt="1"/>
          </p:nvPr>
        </p:nvSpPr>
        <p:spPr>
          <a:xfrm>
            <a:off x="8715671" y="4587815"/>
            <a:ext cx="2611437" cy="536174"/>
          </a:xfrm>
          <a:prstGeom prst="rect">
            <a:avLst/>
          </a:prstGeom>
        </p:spPr>
        <p:txBody>
          <a:bodyPr/>
          <a:lstStyle>
            <a:lvl1pPr marL="0" indent="0" algn="ctr">
              <a:lnSpc>
                <a:spcPct val="80000"/>
              </a:lnSpc>
              <a:spcBef>
                <a:spcPts val="0"/>
              </a:spcBef>
              <a:buNone/>
              <a:defRPr sz="1800">
                <a:solidFill>
                  <a:srgbClr val="0085B3"/>
                </a:solidFill>
                <a:latin typeface="+mj-lt"/>
              </a:defRPr>
            </a:lvl1pPr>
          </a:lstStyle>
          <a:p>
            <a:pPr lvl="0"/>
            <a:r>
              <a:rPr lang="en-US"/>
              <a:t>Job title </a:t>
            </a:r>
          </a:p>
          <a:p>
            <a:pPr lvl="0"/>
            <a:r>
              <a:rPr lang="en-US"/>
              <a:t>goes here</a:t>
            </a:r>
            <a:endParaRPr lang="en-GB"/>
          </a:p>
        </p:txBody>
      </p:sp>
      <p:sp>
        <p:nvSpPr>
          <p:cNvPr id="35" name="Text Placeholder 10">
            <a:extLst>
              <a:ext uri="{FF2B5EF4-FFF2-40B4-BE49-F238E27FC236}">
                <a16:creationId xmlns:a16="http://schemas.microsoft.com/office/drawing/2014/main" id="{99C85724-5B3D-049D-8263-7291DC3CED97}"/>
              </a:ext>
            </a:extLst>
          </p:cNvPr>
          <p:cNvSpPr>
            <a:spLocks noGrp="1"/>
          </p:cNvSpPr>
          <p:nvPr>
            <p:ph type="body" sz="quarter" idx="33" hasCustomPrompt="1"/>
          </p:nvPr>
        </p:nvSpPr>
        <p:spPr>
          <a:xfrm>
            <a:off x="8715588" y="5230162"/>
            <a:ext cx="2611355" cy="1026443"/>
          </a:xfrm>
          <a:prstGeom prst="rect">
            <a:avLst/>
          </a:prstGeom>
        </p:spPr>
        <p:txBody>
          <a:bodyPr/>
          <a:lstStyle>
            <a:lvl1pPr marL="0" indent="0" algn="ctr">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14756847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987435-104A-C885-78B4-18CDB10862D5}"/>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36237CE5-A0B9-5913-E636-485088183370}"/>
              </a:ext>
            </a:extLst>
          </p:cNvPr>
          <p:cNvSpPr txBox="1"/>
          <p:nvPr userDrawn="1"/>
        </p:nvSpPr>
        <p:spPr>
          <a:xfrm rot="-180000">
            <a:off x="807761" y="1707994"/>
            <a:ext cx="6064496" cy="2899896"/>
          </a:xfrm>
          <a:prstGeom prst="rect">
            <a:avLst/>
          </a:prstGeom>
          <a:noFill/>
        </p:spPr>
        <p:txBody>
          <a:bodyPr wrap="square" rtlCol="0">
            <a:spAutoFit/>
          </a:bodyPr>
          <a:lstStyle/>
          <a:p>
            <a:pPr algn="ctr">
              <a:lnSpc>
                <a:spcPct val="65000"/>
              </a:lnSpc>
            </a:pPr>
            <a:r>
              <a:rPr lang="en-GB" sz="13800" b="1" spc="-340">
                <a:solidFill>
                  <a:srgbClr val="FFFFFF"/>
                </a:solidFill>
                <a:latin typeface="Roobert SemiBold" pitchFamily="50" charset="0"/>
                <a:cs typeface="Roobert SemiBold" pitchFamily="50" charset="0"/>
              </a:rPr>
              <a:t>Thank</a:t>
            </a:r>
          </a:p>
          <a:p>
            <a:pPr algn="ctr">
              <a:lnSpc>
                <a:spcPct val="65000"/>
              </a:lnSpc>
            </a:pPr>
            <a:r>
              <a:rPr lang="en-GB" sz="13800" b="1" spc="-1530">
                <a:solidFill>
                  <a:srgbClr val="FFFFFF"/>
                </a:solidFill>
                <a:latin typeface="Roobert SemiBold" pitchFamily="50" charset="0"/>
                <a:cs typeface="Roobert SemiBold" pitchFamily="50" charset="0"/>
              </a:rPr>
              <a:t>Y</a:t>
            </a:r>
            <a:r>
              <a:rPr lang="en-GB" sz="13800" b="1" spc="-340">
                <a:solidFill>
                  <a:srgbClr val="FFFFFF"/>
                </a:solidFill>
                <a:latin typeface="Roobert SemiBold" pitchFamily="50" charset="0"/>
                <a:cs typeface="Roobert SemiBold" pitchFamily="50" charset="0"/>
              </a:rPr>
              <a:t>ou</a:t>
            </a:r>
          </a:p>
        </p:txBody>
      </p:sp>
      <p:pic>
        <p:nvPicPr>
          <p:cNvPr id="10" name="Picture 9" descr="A black circle with a black background&#10;&#10;Description automatically generated">
            <a:extLst>
              <a:ext uri="{FF2B5EF4-FFF2-40B4-BE49-F238E27FC236}">
                <a16:creationId xmlns:a16="http://schemas.microsoft.com/office/drawing/2014/main" id="{FEE7350C-8CED-9A0B-BF0A-373E10D541A2}"/>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t="-2"/>
          <a:stretch/>
        </p:blipFill>
        <p:spPr>
          <a:xfrm flipH="1">
            <a:off x="7420708" y="3279449"/>
            <a:ext cx="4771291" cy="3578551"/>
          </a:xfrm>
          <a:prstGeom prst="rect">
            <a:avLst/>
          </a:prstGeom>
        </p:spPr>
      </p:pic>
      <p:sp>
        <p:nvSpPr>
          <p:cNvPr id="11" name="TextBox 10">
            <a:extLst>
              <a:ext uri="{FF2B5EF4-FFF2-40B4-BE49-F238E27FC236}">
                <a16:creationId xmlns:a16="http://schemas.microsoft.com/office/drawing/2014/main" id="{50CE6452-636A-C4B1-B140-43584F5AD7F5}"/>
              </a:ext>
            </a:extLst>
          </p:cNvPr>
          <p:cNvSpPr txBox="1"/>
          <p:nvPr userDrawn="1"/>
        </p:nvSpPr>
        <p:spPr>
          <a:xfrm>
            <a:off x="9323927" y="5079091"/>
            <a:ext cx="2557009" cy="584775"/>
          </a:xfrm>
          <a:prstGeom prst="rect">
            <a:avLst/>
          </a:prstGeom>
          <a:noFill/>
        </p:spPr>
        <p:txBody>
          <a:bodyPr wrap="square" rtlCol="0">
            <a:spAutoFit/>
          </a:bodyPr>
          <a:lstStyle/>
          <a:p>
            <a:pPr>
              <a:lnSpc>
                <a:spcPct val="80000"/>
              </a:lnSpc>
            </a:pPr>
            <a:r>
              <a:rPr lang="en-GB" sz="2000" b="1" spc="-20">
                <a:solidFill>
                  <a:schemeClr val="bg1"/>
                </a:solidFill>
                <a:latin typeface="Roobert SemiBold" pitchFamily="50" charset="0"/>
                <a:cs typeface="Roobert SemiBold" pitchFamily="50" charset="0"/>
              </a:rPr>
              <a:t>For further details please contact:</a:t>
            </a:r>
          </a:p>
        </p:txBody>
      </p:sp>
      <p:pic>
        <p:nvPicPr>
          <p:cNvPr id="13" name="Graphic 12">
            <a:extLst>
              <a:ext uri="{FF2B5EF4-FFF2-40B4-BE49-F238E27FC236}">
                <a16:creationId xmlns:a16="http://schemas.microsoft.com/office/drawing/2014/main" id="{BAECFF9B-2E19-A2AD-F3B4-C1DDF35BB53D}"/>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2266" y="227272"/>
            <a:ext cx="1238250" cy="371475"/>
          </a:xfrm>
          <a:prstGeom prst="rect">
            <a:avLst/>
          </a:prstGeom>
        </p:spPr>
      </p:pic>
      <p:sp>
        <p:nvSpPr>
          <p:cNvPr id="2" name="Text Placeholder 10">
            <a:extLst>
              <a:ext uri="{FF2B5EF4-FFF2-40B4-BE49-F238E27FC236}">
                <a16:creationId xmlns:a16="http://schemas.microsoft.com/office/drawing/2014/main" id="{85E550DD-6A7C-2C72-DD23-4302D10E02AE}"/>
              </a:ext>
            </a:extLst>
          </p:cNvPr>
          <p:cNvSpPr>
            <a:spLocks noGrp="1"/>
          </p:cNvSpPr>
          <p:nvPr>
            <p:ph type="body" sz="quarter" idx="21" hasCustomPrompt="1"/>
          </p:nvPr>
        </p:nvSpPr>
        <p:spPr>
          <a:xfrm>
            <a:off x="9323927" y="5831557"/>
            <a:ext cx="2611355" cy="813083"/>
          </a:xfrm>
          <a:prstGeom prst="rect">
            <a:avLst/>
          </a:prstGeom>
        </p:spPr>
        <p:txBody>
          <a:bodyPr/>
          <a:lstStyle>
            <a:lvl1pPr marL="0" indent="0">
              <a:buNone/>
              <a:defRPr sz="1400">
                <a:solidFill>
                  <a:schemeClr val="bg1"/>
                </a:solidFill>
              </a:defRPr>
            </a:lvl1pPr>
          </a:lstStyle>
          <a:p>
            <a:pPr lvl="0"/>
            <a:r>
              <a:rPr lang="en-US"/>
              <a:t>Small body text</a:t>
            </a:r>
          </a:p>
        </p:txBody>
      </p:sp>
    </p:spTree>
    <p:extLst>
      <p:ext uri="{BB962C8B-B14F-4D97-AF65-F5344CB8AC3E}">
        <p14:creationId xmlns:p14="http://schemas.microsoft.com/office/powerpoint/2010/main" val="42578842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lank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9222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7E85818-0BCC-9711-59BF-1D169CF76CF6}"/>
              </a:ext>
            </a:extLst>
          </p:cNvPr>
          <p:cNvGrpSpPr/>
          <p:nvPr userDrawn="1"/>
        </p:nvGrpSpPr>
        <p:grpSpPr>
          <a:xfrm>
            <a:off x="5755052" y="1577931"/>
            <a:ext cx="513475" cy="503367"/>
            <a:chOff x="5642142" y="1401915"/>
            <a:chExt cx="668792" cy="655627"/>
          </a:xfrm>
        </p:grpSpPr>
        <p:pic>
          <p:nvPicPr>
            <p:cNvPr id="7" name="Graphic 6">
              <a:extLst>
                <a:ext uri="{FF2B5EF4-FFF2-40B4-BE49-F238E27FC236}">
                  <a16:creationId xmlns:a16="http://schemas.microsoft.com/office/drawing/2014/main" id="{E7BDCE24-B990-3F6B-5857-D9F9091B4D6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8" name="TextBox 7">
              <a:extLst>
                <a:ext uri="{FF2B5EF4-FFF2-40B4-BE49-F238E27FC236}">
                  <a16:creationId xmlns:a16="http://schemas.microsoft.com/office/drawing/2014/main" id="{81C6E08A-1932-E669-BC91-028D72B8FD83}"/>
                </a:ext>
              </a:extLst>
            </p:cNvPr>
            <p:cNvSpPr txBox="1"/>
            <p:nvPr/>
          </p:nvSpPr>
          <p:spPr>
            <a:xfrm>
              <a:off x="5642142"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1</a:t>
              </a:r>
            </a:p>
          </p:txBody>
        </p:sp>
      </p:grpSp>
      <p:grpSp>
        <p:nvGrpSpPr>
          <p:cNvPr id="9" name="Group 8">
            <a:extLst>
              <a:ext uri="{FF2B5EF4-FFF2-40B4-BE49-F238E27FC236}">
                <a16:creationId xmlns:a16="http://schemas.microsoft.com/office/drawing/2014/main" id="{4C76DBF4-A1E9-D5C6-9A42-6D7F191A27CC}"/>
              </a:ext>
            </a:extLst>
          </p:cNvPr>
          <p:cNvGrpSpPr/>
          <p:nvPr userDrawn="1"/>
        </p:nvGrpSpPr>
        <p:grpSpPr>
          <a:xfrm>
            <a:off x="6275255" y="2398000"/>
            <a:ext cx="513475" cy="503367"/>
            <a:chOff x="5660465" y="1401915"/>
            <a:chExt cx="668792" cy="655627"/>
          </a:xfrm>
        </p:grpSpPr>
        <p:pic>
          <p:nvPicPr>
            <p:cNvPr id="10" name="Graphic 9">
              <a:extLst>
                <a:ext uri="{FF2B5EF4-FFF2-40B4-BE49-F238E27FC236}">
                  <a16:creationId xmlns:a16="http://schemas.microsoft.com/office/drawing/2014/main" id="{7A48857F-1D5D-A54E-10D2-CD733F1A0B1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1" name="TextBox 10">
              <a:extLst>
                <a:ext uri="{FF2B5EF4-FFF2-40B4-BE49-F238E27FC236}">
                  <a16:creationId xmlns:a16="http://schemas.microsoft.com/office/drawing/2014/main" id="{D45638F8-4393-94CF-092B-28F34215AF8B}"/>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2</a:t>
              </a:r>
            </a:p>
          </p:txBody>
        </p:sp>
      </p:grpSp>
      <p:grpSp>
        <p:nvGrpSpPr>
          <p:cNvPr id="12" name="Group 11">
            <a:extLst>
              <a:ext uri="{FF2B5EF4-FFF2-40B4-BE49-F238E27FC236}">
                <a16:creationId xmlns:a16="http://schemas.microsoft.com/office/drawing/2014/main" id="{35365BB5-68BB-E8B8-C2F7-F0A22566D87D}"/>
              </a:ext>
            </a:extLst>
          </p:cNvPr>
          <p:cNvGrpSpPr/>
          <p:nvPr userDrawn="1"/>
        </p:nvGrpSpPr>
        <p:grpSpPr>
          <a:xfrm>
            <a:off x="6598056" y="3253118"/>
            <a:ext cx="513475" cy="503367"/>
            <a:chOff x="5660465" y="1401915"/>
            <a:chExt cx="668792" cy="655627"/>
          </a:xfrm>
        </p:grpSpPr>
        <p:pic>
          <p:nvPicPr>
            <p:cNvPr id="13" name="Graphic 12">
              <a:extLst>
                <a:ext uri="{FF2B5EF4-FFF2-40B4-BE49-F238E27FC236}">
                  <a16:creationId xmlns:a16="http://schemas.microsoft.com/office/drawing/2014/main" id="{387D0C0B-D122-E9D3-35A6-5BD4F787416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4" name="TextBox 13">
              <a:extLst>
                <a:ext uri="{FF2B5EF4-FFF2-40B4-BE49-F238E27FC236}">
                  <a16:creationId xmlns:a16="http://schemas.microsoft.com/office/drawing/2014/main" id="{71DABD30-DBC2-AB46-B1D7-CF72857A4E9B}"/>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3</a:t>
              </a:r>
            </a:p>
          </p:txBody>
        </p:sp>
      </p:grpSp>
      <p:grpSp>
        <p:nvGrpSpPr>
          <p:cNvPr id="15" name="Group 14">
            <a:extLst>
              <a:ext uri="{FF2B5EF4-FFF2-40B4-BE49-F238E27FC236}">
                <a16:creationId xmlns:a16="http://schemas.microsoft.com/office/drawing/2014/main" id="{216810BC-00C5-F0D3-1A74-B9FDDC915995}"/>
              </a:ext>
            </a:extLst>
          </p:cNvPr>
          <p:cNvGrpSpPr/>
          <p:nvPr userDrawn="1"/>
        </p:nvGrpSpPr>
        <p:grpSpPr>
          <a:xfrm>
            <a:off x="6820465" y="4128506"/>
            <a:ext cx="513475" cy="503367"/>
            <a:chOff x="5660465" y="1401915"/>
            <a:chExt cx="668792" cy="655627"/>
          </a:xfrm>
        </p:grpSpPr>
        <p:pic>
          <p:nvPicPr>
            <p:cNvPr id="16" name="Graphic 15">
              <a:extLst>
                <a:ext uri="{FF2B5EF4-FFF2-40B4-BE49-F238E27FC236}">
                  <a16:creationId xmlns:a16="http://schemas.microsoft.com/office/drawing/2014/main" id="{7DD900AA-2580-7FF7-AA85-E0ADF57FE67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7" name="TextBox 16">
              <a:extLst>
                <a:ext uri="{FF2B5EF4-FFF2-40B4-BE49-F238E27FC236}">
                  <a16:creationId xmlns:a16="http://schemas.microsoft.com/office/drawing/2014/main" id="{DF34CDB1-5E7F-3870-B69C-9245EA67106D}"/>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4</a:t>
              </a:r>
            </a:p>
          </p:txBody>
        </p:sp>
      </p:grpSp>
      <p:grpSp>
        <p:nvGrpSpPr>
          <p:cNvPr id="18" name="Group 17">
            <a:extLst>
              <a:ext uri="{FF2B5EF4-FFF2-40B4-BE49-F238E27FC236}">
                <a16:creationId xmlns:a16="http://schemas.microsoft.com/office/drawing/2014/main" id="{437DDE90-B294-035D-21FB-3D3125D70F9C}"/>
              </a:ext>
            </a:extLst>
          </p:cNvPr>
          <p:cNvGrpSpPr/>
          <p:nvPr userDrawn="1"/>
        </p:nvGrpSpPr>
        <p:grpSpPr>
          <a:xfrm>
            <a:off x="6778874" y="5003894"/>
            <a:ext cx="513475" cy="503367"/>
            <a:chOff x="5660465" y="1401915"/>
            <a:chExt cx="668792" cy="655627"/>
          </a:xfrm>
        </p:grpSpPr>
        <p:pic>
          <p:nvPicPr>
            <p:cNvPr id="19" name="Graphic 18">
              <a:extLst>
                <a:ext uri="{FF2B5EF4-FFF2-40B4-BE49-F238E27FC236}">
                  <a16:creationId xmlns:a16="http://schemas.microsoft.com/office/drawing/2014/main" id="{FCC55DDB-C658-4B66-9C45-D1EC06C5FD8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20" name="TextBox 19">
              <a:extLst>
                <a:ext uri="{FF2B5EF4-FFF2-40B4-BE49-F238E27FC236}">
                  <a16:creationId xmlns:a16="http://schemas.microsoft.com/office/drawing/2014/main" id="{A240F3DF-2A04-4148-1523-AE227E8870C7}"/>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5</a:t>
              </a:r>
            </a:p>
          </p:txBody>
        </p:sp>
      </p:grpSp>
      <p:grpSp>
        <p:nvGrpSpPr>
          <p:cNvPr id="21" name="Group 20">
            <a:extLst>
              <a:ext uri="{FF2B5EF4-FFF2-40B4-BE49-F238E27FC236}">
                <a16:creationId xmlns:a16="http://schemas.microsoft.com/office/drawing/2014/main" id="{69E474F7-AC38-A536-E240-75FECC65C092}"/>
              </a:ext>
            </a:extLst>
          </p:cNvPr>
          <p:cNvGrpSpPr/>
          <p:nvPr userDrawn="1"/>
        </p:nvGrpSpPr>
        <p:grpSpPr>
          <a:xfrm>
            <a:off x="6629739" y="5887588"/>
            <a:ext cx="513475" cy="503367"/>
            <a:chOff x="5660465" y="1401915"/>
            <a:chExt cx="668792" cy="655627"/>
          </a:xfrm>
        </p:grpSpPr>
        <p:pic>
          <p:nvPicPr>
            <p:cNvPr id="22" name="Graphic 21">
              <a:extLst>
                <a:ext uri="{FF2B5EF4-FFF2-40B4-BE49-F238E27FC236}">
                  <a16:creationId xmlns:a16="http://schemas.microsoft.com/office/drawing/2014/main" id="{DE4E7D91-CD3B-A96B-6887-45DF9730009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23" name="TextBox 22">
              <a:extLst>
                <a:ext uri="{FF2B5EF4-FFF2-40B4-BE49-F238E27FC236}">
                  <a16:creationId xmlns:a16="http://schemas.microsoft.com/office/drawing/2014/main" id="{B40C4958-07B7-A8B6-B605-54D396242626}"/>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6</a:t>
              </a:r>
            </a:p>
          </p:txBody>
        </p:sp>
      </p:grpSp>
      <p:sp>
        <p:nvSpPr>
          <p:cNvPr id="30" name="Text Placeholder 15">
            <a:extLst>
              <a:ext uri="{FF2B5EF4-FFF2-40B4-BE49-F238E27FC236}">
                <a16:creationId xmlns:a16="http://schemas.microsoft.com/office/drawing/2014/main" id="{A7A9D1DD-AA08-3C60-1C4B-724F7539C738}"/>
              </a:ext>
            </a:extLst>
          </p:cNvPr>
          <p:cNvSpPr>
            <a:spLocks noGrp="1"/>
          </p:cNvSpPr>
          <p:nvPr>
            <p:ph type="body" sz="quarter" idx="11" hasCustomPrompt="1"/>
          </p:nvPr>
        </p:nvSpPr>
        <p:spPr>
          <a:xfrm rot="21600000">
            <a:off x="6641545" y="1557871"/>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1" name="Text Placeholder 15">
            <a:extLst>
              <a:ext uri="{FF2B5EF4-FFF2-40B4-BE49-F238E27FC236}">
                <a16:creationId xmlns:a16="http://schemas.microsoft.com/office/drawing/2014/main" id="{301CCA39-2E35-6221-57AF-44BD663350B8}"/>
              </a:ext>
            </a:extLst>
          </p:cNvPr>
          <p:cNvSpPr>
            <a:spLocks noGrp="1"/>
          </p:cNvSpPr>
          <p:nvPr>
            <p:ph type="body" sz="quarter" idx="12" hasCustomPrompt="1"/>
          </p:nvPr>
        </p:nvSpPr>
        <p:spPr>
          <a:xfrm rot="21600000">
            <a:off x="7125464" y="2386009"/>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2" name="Text Placeholder 15">
            <a:extLst>
              <a:ext uri="{FF2B5EF4-FFF2-40B4-BE49-F238E27FC236}">
                <a16:creationId xmlns:a16="http://schemas.microsoft.com/office/drawing/2014/main" id="{189226DB-995F-22BE-6BF6-DCDFC6367897}"/>
              </a:ext>
            </a:extLst>
          </p:cNvPr>
          <p:cNvSpPr>
            <a:spLocks noGrp="1"/>
          </p:cNvSpPr>
          <p:nvPr>
            <p:ph type="body" sz="quarter" idx="13" hasCustomPrompt="1"/>
          </p:nvPr>
        </p:nvSpPr>
        <p:spPr>
          <a:xfrm rot="21600000">
            <a:off x="7469621" y="3230036"/>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3" name="Text Placeholder 15">
            <a:extLst>
              <a:ext uri="{FF2B5EF4-FFF2-40B4-BE49-F238E27FC236}">
                <a16:creationId xmlns:a16="http://schemas.microsoft.com/office/drawing/2014/main" id="{3148DC71-0E68-5B10-2091-67CD2B036AD0}"/>
              </a:ext>
            </a:extLst>
          </p:cNvPr>
          <p:cNvSpPr>
            <a:spLocks noGrp="1"/>
          </p:cNvSpPr>
          <p:nvPr>
            <p:ph type="body" sz="quarter" idx="14" hasCustomPrompt="1"/>
          </p:nvPr>
        </p:nvSpPr>
        <p:spPr>
          <a:xfrm rot="21600000">
            <a:off x="7678630" y="4097375"/>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4" name="Text Placeholder 15">
            <a:extLst>
              <a:ext uri="{FF2B5EF4-FFF2-40B4-BE49-F238E27FC236}">
                <a16:creationId xmlns:a16="http://schemas.microsoft.com/office/drawing/2014/main" id="{011C8B9C-41BC-7AC7-8F8F-C00B884ECB6C}"/>
              </a:ext>
            </a:extLst>
          </p:cNvPr>
          <p:cNvSpPr>
            <a:spLocks noGrp="1"/>
          </p:cNvSpPr>
          <p:nvPr>
            <p:ph type="body" sz="quarter" idx="15" hasCustomPrompt="1"/>
          </p:nvPr>
        </p:nvSpPr>
        <p:spPr>
          <a:xfrm rot="21600000">
            <a:off x="7642173" y="4977930"/>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5" name="Text Placeholder 15">
            <a:extLst>
              <a:ext uri="{FF2B5EF4-FFF2-40B4-BE49-F238E27FC236}">
                <a16:creationId xmlns:a16="http://schemas.microsoft.com/office/drawing/2014/main" id="{E741B942-9D63-2C25-67CE-439A219CBAAA}"/>
              </a:ext>
            </a:extLst>
          </p:cNvPr>
          <p:cNvSpPr>
            <a:spLocks noGrp="1"/>
          </p:cNvSpPr>
          <p:nvPr>
            <p:ph type="body" sz="quarter" idx="16" hasCustomPrompt="1"/>
          </p:nvPr>
        </p:nvSpPr>
        <p:spPr>
          <a:xfrm rot="21600000">
            <a:off x="7496125" y="5859231"/>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6" name="Text Placeholder 15">
            <a:extLst>
              <a:ext uri="{FF2B5EF4-FFF2-40B4-BE49-F238E27FC236}">
                <a16:creationId xmlns:a16="http://schemas.microsoft.com/office/drawing/2014/main" id="{F68877BA-63D0-2501-A83A-5BFB0EE650FC}"/>
              </a:ext>
            </a:extLst>
          </p:cNvPr>
          <p:cNvSpPr>
            <a:spLocks noGrp="1"/>
          </p:cNvSpPr>
          <p:nvPr>
            <p:ph type="body" sz="quarter" idx="17" hasCustomPrompt="1"/>
          </p:nvPr>
        </p:nvSpPr>
        <p:spPr>
          <a:xfrm rot="21600000">
            <a:off x="1021308" y="2782288"/>
            <a:ext cx="3600549" cy="810370"/>
          </a:xfrm>
          <a:prstGeom prst="rect">
            <a:avLst/>
          </a:prstGeom>
        </p:spPr>
        <p:txBody>
          <a:bodyPr/>
          <a:lstStyle>
            <a:lvl1pPr marL="0" indent="0" algn="l">
              <a:lnSpc>
                <a:spcPct val="80000"/>
              </a:lnSpc>
              <a:buNone/>
              <a:defRPr sz="36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7" name="Text Placeholder 10">
            <a:extLst>
              <a:ext uri="{FF2B5EF4-FFF2-40B4-BE49-F238E27FC236}">
                <a16:creationId xmlns:a16="http://schemas.microsoft.com/office/drawing/2014/main" id="{D9FC74BB-D8CB-2393-586D-AE53A7AB4844}"/>
              </a:ext>
            </a:extLst>
          </p:cNvPr>
          <p:cNvSpPr>
            <a:spLocks noGrp="1"/>
          </p:cNvSpPr>
          <p:nvPr>
            <p:ph type="body" sz="quarter" idx="18" hasCustomPrompt="1"/>
          </p:nvPr>
        </p:nvSpPr>
        <p:spPr>
          <a:xfrm>
            <a:off x="1055510" y="3854943"/>
            <a:ext cx="3893600"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8" name="Text Placeholder 10">
            <a:extLst>
              <a:ext uri="{FF2B5EF4-FFF2-40B4-BE49-F238E27FC236}">
                <a16:creationId xmlns:a16="http://schemas.microsoft.com/office/drawing/2014/main" id="{44E79441-8B8C-AD65-7AFB-A775F32DF5CE}"/>
              </a:ext>
            </a:extLst>
          </p:cNvPr>
          <p:cNvSpPr>
            <a:spLocks noGrp="1"/>
          </p:cNvSpPr>
          <p:nvPr>
            <p:ph type="body" sz="quarter" idx="19" hasCustomPrompt="1"/>
          </p:nvPr>
        </p:nvSpPr>
        <p:spPr>
          <a:xfrm>
            <a:off x="1054196" y="4339897"/>
            <a:ext cx="3893600" cy="706910"/>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18168075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7E85818-0BCC-9711-59BF-1D169CF76CF6}"/>
              </a:ext>
            </a:extLst>
          </p:cNvPr>
          <p:cNvGrpSpPr/>
          <p:nvPr userDrawn="1"/>
        </p:nvGrpSpPr>
        <p:grpSpPr>
          <a:xfrm>
            <a:off x="5755052" y="1577931"/>
            <a:ext cx="513475" cy="503367"/>
            <a:chOff x="5642142" y="1401915"/>
            <a:chExt cx="668792" cy="655627"/>
          </a:xfrm>
        </p:grpSpPr>
        <p:pic>
          <p:nvPicPr>
            <p:cNvPr id="7" name="Graphic 6">
              <a:extLst>
                <a:ext uri="{FF2B5EF4-FFF2-40B4-BE49-F238E27FC236}">
                  <a16:creationId xmlns:a16="http://schemas.microsoft.com/office/drawing/2014/main" id="{E7BDCE24-B990-3F6B-5857-D9F9091B4D6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8" name="TextBox 7">
              <a:extLst>
                <a:ext uri="{FF2B5EF4-FFF2-40B4-BE49-F238E27FC236}">
                  <a16:creationId xmlns:a16="http://schemas.microsoft.com/office/drawing/2014/main" id="{81C6E08A-1932-E669-BC91-028D72B8FD83}"/>
                </a:ext>
              </a:extLst>
            </p:cNvPr>
            <p:cNvSpPr txBox="1"/>
            <p:nvPr/>
          </p:nvSpPr>
          <p:spPr>
            <a:xfrm>
              <a:off x="5642142"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1</a:t>
              </a:r>
            </a:p>
          </p:txBody>
        </p:sp>
      </p:grpSp>
      <p:grpSp>
        <p:nvGrpSpPr>
          <p:cNvPr id="9" name="Group 8">
            <a:extLst>
              <a:ext uri="{FF2B5EF4-FFF2-40B4-BE49-F238E27FC236}">
                <a16:creationId xmlns:a16="http://schemas.microsoft.com/office/drawing/2014/main" id="{4C76DBF4-A1E9-D5C6-9A42-6D7F191A27CC}"/>
              </a:ext>
            </a:extLst>
          </p:cNvPr>
          <p:cNvGrpSpPr/>
          <p:nvPr userDrawn="1"/>
        </p:nvGrpSpPr>
        <p:grpSpPr>
          <a:xfrm>
            <a:off x="6275255" y="2464260"/>
            <a:ext cx="513475" cy="503367"/>
            <a:chOff x="5660465" y="1401915"/>
            <a:chExt cx="668792" cy="655627"/>
          </a:xfrm>
        </p:grpSpPr>
        <p:pic>
          <p:nvPicPr>
            <p:cNvPr id="10" name="Graphic 9">
              <a:extLst>
                <a:ext uri="{FF2B5EF4-FFF2-40B4-BE49-F238E27FC236}">
                  <a16:creationId xmlns:a16="http://schemas.microsoft.com/office/drawing/2014/main" id="{7A48857F-1D5D-A54E-10D2-CD733F1A0B1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1" name="TextBox 10">
              <a:extLst>
                <a:ext uri="{FF2B5EF4-FFF2-40B4-BE49-F238E27FC236}">
                  <a16:creationId xmlns:a16="http://schemas.microsoft.com/office/drawing/2014/main" id="{D45638F8-4393-94CF-092B-28F34215AF8B}"/>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2</a:t>
              </a:r>
            </a:p>
          </p:txBody>
        </p:sp>
      </p:grpSp>
      <p:grpSp>
        <p:nvGrpSpPr>
          <p:cNvPr id="12" name="Group 11">
            <a:extLst>
              <a:ext uri="{FF2B5EF4-FFF2-40B4-BE49-F238E27FC236}">
                <a16:creationId xmlns:a16="http://schemas.microsoft.com/office/drawing/2014/main" id="{35365BB5-68BB-E8B8-C2F7-F0A22566D87D}"/>
              </a:ext>
            </a:extLst>
          </p:cNvPr>
          <p:cNvGrpSpPr/>
          <p:nvPr userDrawn="1"/>
        </p:nvGrpSpPr>
        <p:grpSpPr>
          <a:xfrm>
            <a:off x="6598056" y="3385638"/>
            <a:ext cx="513475" cy="503367"/>
            <a:chOff x="5660465" y="1401915"/>
            <a:chExt cx="668792" cy="655627"/>
          </a:xfrm>
        </p:grpSpPr>
        <p:pic>
          <p:nvPicPr>
            <p:cNvPr id="13" name="Graphic 12">
              <a:extLst>
                <a:ext uri="{FF2B5EF4-FFF2-40B4-BE49-F238E27FC236}">
                  <a16:creationId xmlns:a16="http://schemas.microsoft.com/office/drawing/2014/main" id="{387D0C0B-D122-E9D3-35A6-5BD4F787416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4" name="TextBox 13">
              <a:extLst>
                <a:ext uri="{FF2B5EF4-FFF2-40B4-BE49-F238E27FC236}">
                  <a16:creationId xmlns:a16="http://schemas.microsoft.com/office/drawing/2014/main" id="{71DABD30-DBC2-AB46-B1D7-CF72857A4E9B}"/>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3</a:t>
              </a:r>
            </a:p>
          </p:txBody>
        </p:sp>
      </p:grpSp>
      <p:grpSp>
        <p:nvGrpSpPr>
          <p:cNvPr id="15" name="Group 14">
            <a:extLst>
              <a:ext uri="{FF2B5EF4-FFF2-40B4-BE49-F238E27FC236}">
                <a16:creationId xmlns:a16="http://schemas.microsoft.com/office/drawing/2014/main" id="{216810BC-00C5-F0D3-1A74-B9FDDC915995}"/>
              </a:ext>
            </a:extLst>
          </p:cNvPr>
          <p:cNvGrpSpPr/>
          <p:nvPr userDrawn="1"/>
        </p:nvGrpSpPr>
        <p:grpSpPr>
          <a:xfrm>
            <a:off x="6820465" y="4327286"/>
            <a:ext cx="513475" cy="503367"/>
            <a:chOff x="5660465" y="1401915"/>
            <a:chExt cx="668792" cy="655627"/>
          </a:xfrm>
        </p:grpSpPr>
        <p:pic>
          <p:nvPicPr>
            <p:cNvPr id="16" name="Graphic 15">
              <a:extLst>
                <a:ext uri="{FF2B5EF4-FFF2-40B4-BE49-F238E27FC236}">
                  <a16:creationId xmlns:a16="http://schemas.microsoft.com/office/drawing/2014/main" id="{7DD900AA-2580-7FF7-AA85-E0ADF57FE67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7" name="TextBox 16">
              <a:extLst>
                <a:ext uri="{FF2B5EF4-FFF2-40B4-BE49-F238E27FC236}">
                  <a16:creationId xmlns:a16="http://schemas.microsoft.com/office/drawing/2014/main" id="{DF34CDB1-5E7F-3870-B69C-9245EA67106D}"/>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4</a:t>
              </a:r>
            </a:p>
          </p:txBody>
        </p:sp>
      </p:grpSp>
      <p:grpSp>
        <p:nvGrpSpPr>
          <p:cNvPr id="18" name="Group 17">
            <a:extLst>
              <a:ext uri="{FF2B5EF4-FFF2-40B4-BE49-F238E27FC236}">
                <a16:creationId xmlns:a16="http://schemas.microsoft.com/office/drawing/2014/main" id="{437DDE90-B294-035D-21FB-3D3125D70F9C}"/>
              </a:ext>
            </a:extLst>
          </p:cNvPr>
          <p:cNvGrpSpPr/>
          <p:nvPr userDrawn="1"/>
        </p:nvGrpSpPr>
        <p:grpSpPr>
          <a:xfrm>
            <a:off x="6778874" y="5268934"/>
            <a:ext cx="513475" cy="503367"/>
            <a:chOff x="5660465" y="1401915"/>
            <a:chExt cx="668792" cy="655627"/>
          </a:xfrm>
        </p:grpSpPr>
        <p:pic>
          <p:nvPicPr>
            <p:cNvPr id="19" name="Graphic 18">
              <a:extLst>
                <a:ext uri="{FF2B5EF4-FFF2-40B4-BE49-F238E27FC236}">
                  <a16:creationId xmlns:a16="http://schemas.microsoft.com/office/drawing/2014/main" id="{FCC55DDB-C658-4B66-9C45-D1EC06C5FD8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20" name="TextBox 19">
              <a:extLst>
                <a:ext uri="{FF2B5EF4-FFF2-40B4-BE49-F238E27FC236}">
                  <a16:creationId xmlns:a16="http://schemas.microsoft.com/office/drawing/2014/main" id="{A240F3DF-2A04-4148-1523-AE227E8870C7}"/>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5</a:t>
              </a:r>
            </a:p>
          </p:txBody>
        </p:sp>
      </p:grpSp>
      <p:sp>
        <p:nvSpPr>
          <p:cNvPr id="30" name="Text Placeholder 15">
            <a:extLst>
              <a:ext uri="{FF2B5EF4-FFF2-40B4-BE49-F238E27FC236}">
                <a16:creationId xmlns:a16="http://schemas.microsoft.com/office/drawing/2014/main" id="{A7A9D1DD-AA08-3C60-1C4B-724F7539C738}"/>
              </a:ext>
            </a:extLst>
          </p:cNvPr>
          <p:cNvSpPr>
            <a:spLocks noGrp="1"/>
          </p:cNvSpPr>
          <p:nvPr>
            <p:ph type="body" sz="quarter" idx="11" hasCustomPrompt="1"/>
          </p:nvPr>
        </p:nvSpPr>
        <p:spPr>
          <a:xfrm rot="21600000">
            <a:off x="6641545" y="1557871"/>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1" name="Text Placeholder 15">
            <a:extLst>
              <a:ext uri="{FF2B5EF4-FFF2-40B4-BE49-F238E27FC236}">
                <a16:creationId xmlns:a16="http://schemas.microsoft.com/office/drawing/2014/main" id="{301CCA39-2E35-6221-57AF-44BD663350B8}"/>
              </a:ext>
            </a:extLst>
          </p:cNvPr>
          <p:cNvSpPr>
            <a:spLocks noGrp="1"/>
          </p:cNvSpPr>
          <p:nvPr>
            <p:ph type="body" sz="quarter" idx="12" hasCustomPrompt="1"/>
          </p:nvPr>
        </p:nvSpPr>
        <p:spPr>
          <a:xfrm rot="21600000">
            <a:off x="7125464" y="2452269"/>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2" name="Text Placeholder 15">
            <a:extLst>
              <a:ext uri="{FF2B5EF4-FFF2-40B4-BE49-F238E27FC236}">
                <a16:creationId xmlns:a16="http://schemas.microsoft.com/office/drawing/2014/main" id="{189226DB-995F-22BE-6BF6-DCDFC6367897}"/>
              </a:ext>
            </a:extLst>
          </p:cNvPr>
          <p:cNvSpPr>
            <a:spLocks noGrp="1"/>
          </p:cNvSpPr>
          <p:nvPr>
            <p:ph type="body" sz="quarter" idx="13" hasCustomPrompt="1"/>
          </p:nvPr>
        </p:nvSpPr>
        <p:spPr>
          <a:xfrm rot="21600000">
            <a:off x="7469621" y="3362556"/>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3" name="Text Placeholder 15">
            <a:extLst>
              <a:ext uri="{FF2B5EF4-FFF2-40B4-BE49-F238E27FC236}">
                <a16:creationId xmlns:a16="http://schemas.microsoft.com/office/drawing/2014/main" id="{3148DC71-0E68-5B10-2091-67CD2B036AD0}"/>
              </a:ext>
            </a:extLst>
          </p:cNvPr>
          <p:cNvSpPr>
            <a:spLocks noGrp="1"/>
          </p:cNvSpPr>
          <p:nvPr>
            <p:ph type="body" sz="quarter" idx="14" hasCustomPrompt="1"/>
          </p:nvPr>
        </p:nvSpPr>
        <p:spPr>
          <a:xfrm rot="21600000">
            <a:off x="7678630" y="4296155"/>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4" name="Text Placeholder 15">
            <a:extLst>
              <a:ext uri="{FF2B5EF4-FFF2-40B4-BE49-F238E27FC236}">
                <a16:creationId xmlns:a16="http://schemas.microsoft.com/office/drawing/2014/main" id="{011C8B9C-41BC-7AC7-8F8F-C00B884ECB6C}"/>
              </a:ext>
            </a:extLst>
          </p:cNvPr>
          <p:cNvSpPr>
            <a:spLocks noGrp="1"/>
          </p:cNvSpPr>
          <p:nvPr>
            <p:ph type="body" sz="quarter" idx="15" hasCustomPrompt="1"/>
          </p:nvPr>
        </p:nvSpPr>
        <p:spPr>
          <a:xfrm rot="21600000">
            <a:off x="7642173" y="5242970"/>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6" name="Text Placeholder 15">
            <a:extLst>
              <a:ext uri="{FF2B5EF4-FFF2-40B4-BE49-F238E27FC236}">
                <a16:creationId xmlns:a16="http://schemas.microsoft.com/office/drawing/2014/main" id="{F68877BA-63D0-2501-A83A-5BFB0EE650FC}"/>
              </a:ext>
            </a:extLst>
          </p:cNvPr>
          <p:cNvSpPr>
            <a:spLocks noGrp="1"/>
          </p:cNvSpPr>
          <p:nvPr>
            <p:ph type="body" sz="quarter" idx="17" hasCustomPrompt="1"/>
          </p:nvPr>
        </p:nvSpPr>
        <p:spPr>
          <a:xfrm rot="21600000">
            <a:off x="1021308" y="2782288"/>
            <a:ext cx="3600549" cy="810370"/>
          </a:xfrm>
          <a:prstGeom prst="rect">
            <a:avLst/>
          </a:prstGeom>
        </p:spPr>
        <p:txBody>
          <a:bodyPr/>
          <a:lstStyle>
            <a:lvl1pPr marL="0" indent="0" algn="l">
              <a:lnSpc>
                <a:spcPct val="80000"/>
              </a:lnSpc>
              <a:buNone/>
              <a:defRPr sz="36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7" name="Text Placeholder 10">
            <a:extLst>
              <a:ext uri="{FF2B5EF4-FFF2-40B4-BE49-F238E27FC236}">
                <a16:creationId xmlns:a16="http://schemas.microsoft.com/office/drawing/2014/main" id="{D9FC74BB-D8CB-2393-586D-AE53A7AB4844}"/>
              </a:ext>
            </a:extLst>
          </p:cNvPr>
          <p:cNvSpPr>
            <a:spLocks noGrp="1"/>
          </p:cNvSpPr>
          <p:nvPr>
            <p:ph type="body" sz="quarter" idx="18" hasCustomPrompt="1"/>
          </p:nvPr>
        </p:nvSpPr>
        <p:spPr>
          <a:xfrm>
            <a:off x="1055510" y="3854943"/>
            <a:ext cx="3893600"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8" name="Text Placeholder 10">
            <a:extLst>
              <a:ext uri="{FF2B5EF4-FFF2-40B4-BE49-F238E27FC236}">
                <a16:creationId xmlns:a16="http://schemas.microsoft.com/office/drawing/2014/main" id="{44E79441-8B8C-AD65-7AFB-A775F32DF5CE}"/>
              </a:ext>
            </a:extLst>
          </p:cNvPr>
          <p:cNvSpPr>
            <a:spLocks noGrp="1"/>
          </p:cNvSpPr>
          <p:nvPr>
            <p:ph type="body" sz="quarter" idx="19" hasCustomPrompt="1"/>
          </p:nvPr>
        </p:nvSpPr>
        <p:spPr>
          <a:xfrm>
            <a:off x="1054196" y="4339897"/>
            <a:ext cx="3893600" cy="706910"/>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11422052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C76DBF4-A1E9-D5C6-9A42-6D7F191A27CC}"/>
              </a:ext>
            </a:extLst>
          </p:cNvPr>
          <p:cNvGrpSpPr/>
          <p:nvPr userDrawn="1"/>
        </p:nvGrpSpPr>
        <p:grpSpPr>
          <a:xfrm>
            <a:off x="6235499" y="2265480"/>
            <a:ext cx="513475" cy="503367"/>
            <a:chOff x="5660465" y="1401915"/>
            <a:chExt cx="668792" cy="655627"/>
          </a:xfrm>
        </p:grpSpPr>
        <p:pic>
          <p:nvPicPr>
            <p:cNvPr id="10" name="Graphic 9">
              <a:extLst>
                <a:ext uri="{FF2B5EF4-FFF2-40B4-BE49-F238E27FC236}">
                  <a16:creationId xmlns:a16="http://schemas.microsoft.com/office/drawing/2014/main" id="{7A48857F-1D5D-A54E-10D2-CD733F1A0B1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1" name="TextBox 10">
              <a:extLst>
                <a:ext uri="{FF2B5EF4-FFF2-40B4-BE49-F238E27FC236}">
                  <a16:creationId xmlns:a16="http://schemas.microsoft.com/office/drawing/2014/main" id="{D45638F8-4393-94CF-092B-28F34215AF8B}"/>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1</a:t>
              </a:r>
            </a:p>
          </p:txBody>
        </p:sp>
      </p:grpSp>
      <p:grpSp>
        <p:nvGrpSpPr>
          <p:cNvPr id="12" name="Group 11">
            <a:extLst>
              <a:ext uri="{FF2B5EF4-FFF2-40B4-BE49-F238E27FC236}">
                <a16:creationId xmlns:a16="http://schemas.microsoft.com/office/drawing/2014/main" id="{35365BB5-68BB-E8B8-C2F7-F0A22566D87D}"/>
              </a:ext>
            </a:extLst>
          </p:cNvPr>
          <p:cNvGrpSpPr/>
          <p:nvPr userDrawn="1"/>
        </p:nvGrpSpPr>
        <p:grpSpPr>
          <a:xfrm>
            <a:off x="6598056" y="3253118"/>
            <a:ext cx="513475" cy="503367"/>
            <a:chOff x="5660465" y="1401915"/>
            <a:chExt cx="668792" cy="655627"/>
          </a:xfrm>
        </p:grpSpPr>
        <p:pic>
          <p:nvPicPr>
            <p:cNvPr id="13" name="Graphic 12">
              <a:extLst>
                <a:ext uri="{FF2B5EF4-FFF2-40B4-BE49-F238E27FC236}">
                  <a16:creationId xmlns:a16="http://schemas.microsoft.com/office/drawing/2014/main" id="{387D0C0B-D122-E9D3-35A6-5BD4F787416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4" name="TextBox 13">
              <a:extLst>
                <a:ext uri="{FF2B5EF4-FFF2-40B4-BE49-F238E27FC236}">
                  <a16:creationId xmlns:a16="http://schemas.microsoft.com/office/drawing/2014/main" id="{71DABD30-DBC2-AB46-B1D7-CF72857A4E9B}"/>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2</a:t>
              </a:r>
            </a:p>
          </p:txBody>
        </p:sp>
      </p:grpSp>
      <p:grpSp>
        <p:nvGrpSpPr>
          <p:cNvPr id="15" name="Group 14">
            <a:extLst>
              <a:ext uri="{FF2B5EF4-FFF2-40B4-BE49-F238E27FC236}">
                <a16:creationId xmlns:a16="http://schemas.microsoft.com/office/drawing/2014/main" id="{216810BC-00C5-F0D3-1A74-B9FDDC915995}"/>
              </a:ext>
            </a:extLst>
          </p:cNvPr>
          <p:cNvGrpSpPr/>
          <p:nvPr userDrawn="1"/>
        </p:nvGrpSpPr>
        <p:grpSpPr>
          <a:xfrm>
            <a:off x="6820465" y="4261026"/>
            <a:ext cx="513475" cy="503367"/>
            <a:chOff x="5660465" y="1401915"/>
            <a:chExt cx="668792" cy="655627"/>
          </a:xfrm>
        </p:grpSpPr>
        <p:pic>
          <p:nvPicPr>
            <p:cNvPr id="16" name="Graphic 15">
              <a:extLst>
                <a:ext uri="{FF2B5EF4-FFF2-40B4-BE49-F238E27FC236}">
                  <a16:creationId xmlns:a16="http://schemas.microsoft.com/office/drawing/2014/main" id="{7DD900AA-2580-7FF7-AA85-E0ADF57FE67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7" name="TextBox 16">
              <a:extLst>
                <a:ext uri="{FF2B5EF4-FFF2-40B4-BE49-F238E27FC236}">
                  <a16:creationId xmlns:a16="http://schemas.microsoft.com/office/drawing/2014/main" id="{DF34CDB1-5E7F-3870-B69C-9245EA67106D}"/>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3</a:t>
              </a:r>
            </a:p>
          </p:txBody>
        </p:sp>
      </p:grpSp>
      <p:grpSp>
        <p:nvGrpSpPr>
          <p:cNvPr id="18" name="Group 17">
            <a:extLst>
              <a:ext uri="{FF2B5EF4-FFF2-40B4-BE49-F238E27FC236}">
                <a16:creationId xmlns:a16="http://schemas.microsoft.com/office/drawing/2014/main" id="{437DDE90-B294-035D-21FB-3D3125D70F9C}"/>
              </a:ext>
            </a:extLst>
          </p:cNvPr>
          <p:cNvGrpSpPr/>
          <p:nvPr userDrawn="1"/>
        </p:nvGrpSpPr>
        <p:grpSpPr>
          <a:xfrm>
            <a:off x="6778874" y="5268934"/>
            <a:ext cx="513475" cy="503367"/>
            <a:chOff x="5660465" y="1401915"/>
            <a:chExt cx="668792" cy="655627"/>
          </a:xfrm>
        </p:grpSpPr>
        <p:pic>
          <p:nvPicPr>
            <p:cNvPr id="19" name="Graphic 18">
              <a:extLst>
                <a:ext uri="{FF2B5EF4-FFF2-40B4-BE49-F238E27FC236}">
                  <a16:creationId xmlns:a16="http://schemas.microsoft.com/office/drawing/2014/main" id="{FCC55DDB-C658-4B66-9C45-D1EC06C5FD8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20" name="TextBox 19">
              <a:extLst>
                <a:ext uri="{FF2B5EF4-FFF2-40B4-BE49-F238E27FC236}">
                  <a16:creationId xmlns:a16="http://schemas.microsoft.com/office/drawing/2014/main" id="{A240F3DF-2A04-4148-1523-AE227E8870C7}"/>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4</a:t>
              </a:r>
            </a:p>
          </p:txBody>
        </p:sp>
      </p:grpSp>
      <p:sp>
        <p:nvSpPr>
          <p:cNvPr id="31" name="Text Placeholder 15">
            <a:extLst>
              <a:ext uri="{FF2B5EF4-FFF2-40B4-BE49-F238E27FC236}">
                <a16:creationId xmlns:a16="http://schemas.microsoft.com/office/drawing/2014/main" id="{301CCA39-2E35-6221-57AF-44BD663350B8}"/>
              </a:ext>
            </a:extLst>
          </p:cNvPr>
          <p:cNvSpPr>
            <a:spLocks noGrp="1"/>
          </p:cNvSpPr>
          <p:nvPr>
            <p:ph type="body" sz="quarter" idx="12" hasCustomPrompt="1"/>
          </p:nvPr>
        </p:nvSpPr>
        <p:spPr>
          <a:xfrm rot="21600000">
            <a:off x="7085708" y="2253489"/>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2" name="Text Placeholder 15">
            <a:extLst>
              <a:ext uri="{FF2B5EF4-FFF2-40B4-BE49-F238E27FC236}">
                <a16:creationId xmlns:a16="http://schemas.microsoft.com/office/drawing/2014/main" id="{189226DB-995F-22BE-6BF6-DCDFC6367897}"/>
              </a:ext>
            </a:extLst>
          </p:cNvPr>
          <p:cNvSpPr>
            <a:spLocks noGrp="1"/>
          </p:cNvSpPr>
          <p:nvPr>
            <p:ph type="body" sz="quarter" idx="13" hasCustomPrompt="1"/>
          </p:nvPr>
        </p:nvSpPr>
        <p:spPr>
          <a:xfrm rot="21600000">
            <a:off x="7469621" y="3230036"/>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3" name="Text Placeholder 15">
            <a:extLst>
              <a:ext uri="{FF2B5EF4-FFF2-40B4-BE49-F238E27FC236}">
                <a16:creationId xmlns:a16="http://schemas.microsoft.com/office/drawing/2014/main" id="{3148DC71-0E68-5B10-2091-67CD2B036AD0}"/>
              </a:ext>
            </a:extLst>
          </p:cNvPr>
          <p:cNvSpPr>
            <a:spLocks noGrp="1"/>
          </p:cNvSpPr>
          <p:nvPr>
            <p:ph type="body" sz="quarter" idx="14" hasCustomPrompt="1"/>
          </p:nvPr>
        </p:nvSpPr>
        <p:spPr>
          <a:xfrm rot="21600000">
            <a:off x="7678630" y="4229895"/>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4" name="Text Placeholder 15">
            <a:extLst>
              <a:ext uri="{FF2B5EF4-FFF2-40B4-BE49-F238E27FC236}">
                <a16:creationId xmlns:a16="http://schemas.microsoft.com/office/drawing/2014/main" id="{011C8B9C-41BC-7AC7-8F8F-C00B884ECB6C}"/>
              </a:ext>
            </a:extLst>
          </p:cNvPr>
          <p:cNvSpPr>
            <a:spLocks noGrp="1"/>
          </p:cNvSpPr>
          <p:nvPr>
            <p:ph type="body" sz="quarter" idx="15" hasCustomPrompt="1"/>
          </p:nvPr>
        </p:nvSpPr>
        <p:spPr>
          <a:xfrm rot="21600000">
            <a:off x="7642173" y="5242970"/>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6" name="Text Placeholder 15">
            <a:extLst>
              <a:ext uri="{FF2B5EF4-FFF2-40B4-BE49-F238E27FC236}">
                <a16:creationId xmlns:a16="http://schemas.microsoft.com/office/drawing/2014/main" id="{F68877BA-63D0-2501-A83A-5BFB0EE650FC}"/>
              </a:ext>
            </a:extLst>
          </p:cNvPr>
          <p:cNvSpPr>
            <a:spLocks noGrp="1"/>
          </p:cNvSpPr>
          <p:nvPr>
            <p:ph type="body" sz="quarter" idx="17" hasCustomPrompt="1"/>
          </p:nvPr>
        </p:nvSpPr>
        <p:spPr>
          <a:xfrm rot="21600000">
            <a:off x="1021308" y="2782288"/>
            <a:ext cx="3600549" cy="810370"/>
          </a:xfrm>
          <a:prstGeom prst="rect">
            <a:avLst/>
          </a:prstGeom>
        </p:spPr>
        <p:txBody>
          <a:bodyPr/>
          <a:lstStyle>
            <a:lvl1pPr marL="0" indent="0" algn="l">
              <a:lnSpc>
                <a:spcPct val="80000"/>
              </a:lnSpc>
              <a:buNone/>
              <a:defRPr sz="36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7" name="Text Placeholder 10">
            <a:extLst>
              <a:ext uri="{FF2B5EF4-FFF2-40B4-BE49-F238E27FC236}">
                <a16:creationId xmlns:a16="http://schemas.microsoft.com/office/drawing/2014/main" id="{D9FC74BB-D8CB-2393-586D-AE53A7AB4844}"/>
              </a:ext>
            </a:extLst>
          </p:cNvPr>
          <p:cNvSpPr>
            <a:spLocks noGrp="1"/>
          </p:cNvSpPr>
          <p:nvPr>
            <p:ph type="body" sz="quarter" idx="18" hasCustomPrompt="1"/>
          </p:nvPr>
        </p:nvSpPr>
        <p:spPr>
          <a:xfrm>
            <a:off x="1055510" y="3854943"/>
            <a:ext cx="3893600"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8" name="Text Placeholder 10">
            <a:extLst>
              <a:ext uri="{FF2B5EF4-FFF2-40B4-BE49-F238E27FC236}">
                <a16:creationId xmlns:a16="http://schemas.microsoft.com/office/drawing/2014/main" id="{44E79441-8B8C-AD65-7AFB-A775F32DF5CE}"/>
              </a:ext>
            </a:extLst>
          </p:cNvPr>
          <p:cNvSpPr>
            <a:spLocks noGrp="1"/>
          </p:cNvSpPr>
          <p:nvPr>
            <p:ph type="body" sz="quarter" idx="19" hasCustomPrompt="1"/>
          </p:nvPr>
        </p:nvSpPr>
        <p:spPr>
          <a:xfrm>
            <a:off x="1054196" y="4339897"/>
            <a:ext cx="3893600" cy="706910"/>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39229796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6" name="Text Placeholder 15">
            <a:extLst>
              <a:ext uri="{FF2B5EF4-FFF2-40B4-BE49-F238E27FC236}">
                <a16:creationId xmlns:a16="http://schemas.microsoft.com/office/drawing/2014/main" id="{F68877BA-63D0-2501-A83A-5BFB0EE650FC}"/>
              </a:ext>
            </a:extLst>
          </p:cNvPr>
          <p:cNvSpPr>
            <a:spLocks noGrp="1"/>
          </p:cNvSpPr>
          <p:nvPr>
            <p:ph type="body" sz="quarter" idx="17" hasCustomPrompt="1"/>
          </p:nvPr>
        </p:nvSpPr>
        <p:spPr>
          <a:xfrm rot="21600000">
            <a:off x="1021308" y="2782288"/>
            <a:ext cx="3600549" cy="810370"/>
          </a:xfrm>
          <a:prstGeom prst="rect">
            <a:avLst/>
          </a:prstGeom>
        </p:spPr>
        <p:txBody>
          <a:bodyPr/>
          <a:lstStyle>
            <a:lvl1pPr marL="0" indent="0" algn="l">
              <a:lnSpc>
                <a:spcPct val="80000"/>
              </a:lnSpc>
              <a:buNone/>
              <a:defRPr sz="36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7" name="Text Placeholder 10">
            <a:extLst>
              <a:ext uri="{FF2B5EF4-FFF2-40B4-BE49-F238E27FC236}">
                <a16:creationId xmlns:a16="http://schemas.microsoft.com/office/drawing/2014/main" id="{D9FC74BB-D8CB-2393-586D-AE53A7AB4844}"/>
              </a:ext>
            </a:extLst>
          </p:cNvPr>
          <p:cNvSpPr>
            <a:spLocks noGrp="1"/>
          </p:cNvSpPr>
          <p:nvPr>
            <p:ph type="body" sz="quarter" idx="18" hasCustomPrompt="1"/>
          </p:nvPr>
        </p:nvSpPr>
        <p:spPr>
          <a:xfrm>
            <a:off x="1055510" y="3854943"/>
            <a:ext cx="3893600"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8" name="Text Placeholder 10">
            <a:extLst>
              <a:ext uri="{FF2B5EF4-FFF2-40B4-BE49-F238E27FC236}">
                <a16:creationId xmlns:a16="http://schemas.microsoft.com/office/drawing/2014/main" id="{44E79441-8B8C-AD65-7AFB-A775F32DF5CE}"/>
              </a:ext>
            </a:extLst>
          </p:cNvPr>
          <p:cNvSpPr>
            <a:spLocks noGrp="1"/>
          </p:cNvSpPr>
          <p:nvPr>
            <p:ph type="body" sz="quarter" idx="19" hasCustomPrompt="1"/>
          </p:nvPr>
        </p:nvSpPr>
        <p:spPr>
          <a:xfrm>
            <a:off x="1054196" y="4339897"/>
            <a:ext cx="3893600" cy="706910"/>
          </a:xfrm>
          <a:prstGeom prst="rect">
            <a:avLst/>
          </a:prstGeom>
        </p:spPr>
        <p:txBody>
          <a:bodyPr/>
          <a:lstStyle>
            <a:lvl1pPr marL="0" indent="0">
              <a:buNone/>
              <a:defRPr sz="1400">
                <a:solidFill>
                  <a:schemeClr val="tx1"/>
                </a:solidFill>
              </a:defRPr>
            </a:lvl1pPr>
          </a:lstStyle>
          <a:p>
            <a:pPr lvl="0"/>
            <a:r>
              <a:rPr lang="en-US"/>
              <a:t>Small body text</a:t>
            </a:r>
          </a:p>
        </p:txBody>
      </p:sp>
      <p:grpSp>
        <p:nvGrpSpPr>
          <p:cNvPr id="2" name="Group 1">
            <a:extLst>
              <a:ext uri="{FF2B5EF4-FFF2-40B4-BE49-F238E27FC236}">
                <a16:creationId xmlns:a16="http://schemas.microsoft.com/office/drawing/2014/main" id="{49BD255C-E649-83E6-24E6-CC1ACB9477A5}"/>
              </a:ext>
            </a:extLst>
          </p:cNvPr>
          <p:cNvGrpSpPr/>
          <p:nvPr userDrawn="1"/>
        </p:nvGrpSpPr>
        <p:grpSpPr>
          <a:xfrm>
            <a:off x="6139270" y="2159041"/>
            <a:ext cx="716388" cy="693941"/>
            <a:chOff x="5642142" y="1401915"/>
            <a:chExt cx="668792" cy="647836"/>
          </a:xfrm>
        </p:grpSpPr>
        <p:pic>
          <p:nvPicPr>
            <p:cNvPr id="3" name="Graphic 2">
              <a:extLst>
                <a:ext uri="{FF2B5EF4-FFF2-40B4-BE49-F238E27FC236}">
                  <a16:creationId xmlns:a16="http://schemas.microsoft.com/office/drawing/2014/main" id="{BE6FCAB0-324D-46D8-392A-6F21AEE39CA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4" name="TextBox 3">
              <a:extLst>
                <a:ext uri="{FF2B5EF4-FFF2-40B4-BE49-F238E27FC236}">
                  <a16:creationId xmlns:a16="http://schemas.microsoft.com/office/drawing/2014/main" id="{6D0FC506-A657-B232-0A04-278ABA169B38}"/>
                </a:ext>
              </a:extLst>
            </p:cNvPr>
            <p:cNvSpPr txBox="1"/>
            <p:nvPr/>
          </p:nvSpPr>
          <p:spPr>
            <a:xfrm>
              <a:off x="5642142" y="1488301"/>
              <a:ext cx="668792" cy="545923"/>
            </a:xfrm>
            <a:prstGeom prst="rect">
              <a:avLst/>
            </a:prstGeom>
            <a:noFill/>
          </p:spPr>
          <p:txBody>
            <a:bodyPr wrap="square" rtlCol="0">
              <a:spAutoFit/>
            </a:bodyPr>
            <a:lstStyle/>
            <a:p>
              <a:pPr algn="ctr">
                <a:lnSpc>
                  <a:spcPct val="80000"/>
                </a:lnSpc>
              </a:pPr>
              <a:r>
                <a:rPr lang="en-GB" sz="4000" b="1" spc="-150">
                  <a:solidFill>
                    <a:schemeClr val="bg1"/>
                  </a:solidFill>
                  <a:latin typeface="Roobert SemiBold" pitchFamily="50" charset="0"/>
                  <a:cs typeface="Roobert SemiBold" pitchFamily="50" charset="0"/>
                </a:rPr>
                <a:t>1</a:t>
              </a:r>
            </a:p>
          </p:txBody>
        </p:sp>
      </p:grpSp>
      <p:grpSp>
        <p:nvGrpSpPr>
          <p:cNvPr id="8" name="Group 7">
            <a:extLst>
              <a:ext uri="{FF2B5EF4-FFF2-40B4-BE49-F238E27FC236}">
                <a16:creationId xmlns:a16="http://schemas.microsoft.com/office/drawing/2014/main" id="{E5031065-8719-EFC6-A5F1-F9A0C3AD54CD}"/>
              </a:ext>
            </a:extLst>
          </p:cNvPr>
          <p:cNvGrpSpPr/>
          <p:nvPr userDrawn="1"/>
        </p:nvGrpSpPr>
        <p:grpSpPr>
          <a:xfrm>
            <a:off x="6619892" y="3465162"/>
            <a:ext cx="716388" cy="693941"/>
            <a:chOff x="5655275" y="1401915"/>
            <a:chExt cx="668792" cy="647836"/>
          </a:xfrm>
        </p:grpSpPr>
        <p:pic>
          <p:nvPicPr>
            <p:cNvPr id="21" name="Graphic 20">
              <a:extLst>
                <a:ext uri="{FF2B5EF4-FFF2-40B4-BE49-F238E27FC236}">
                  <a16:creationId xmlns:a16="http://schemas.microsoft.com/office/drawing/2014/main" id="{17848B85-95EE-7979-6A10-90FBB7CFBD0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22" name="TextBox 21">
              <a:extLst>
                <a:ext uri="{FF2B5EF4-FFF2-40B4-BE49-F238E27FC236}">
                  <a16:creationId xmlns:a16="http://schemas.microsoft.com/office/drawing/2014/main" id="{5F9A97B1-B153-B109-51C5-65FE0C64C7BD}"/>
                </a:ext>
              </a:extLst>
            </p:cNvPr>
            <p:cNvSpPr txBox="1"/>
            <p:nvPr/>
          </p:nvSpPr>
          <p:spPr>
            <a:xfrm>
              <a:off x="5655275" y="1488301"/>
              <a:ext cx="668792" cy="545923"/>
            </a:xfrm>
            <a:prstGeom prst="rect">
              <a:avLst/>
            </a:prstGeom>
            <a:noFill/>
          </p:spPr>
          <p:txBody>
            <a:bodyPr wrap="square" rtlCol="0">
              <a:spAutoFit/>
            </a:bodyPr>
            <a:lstStyle/>
            <a:p>
              <a:pPr algn="ctr">
                <a:lnSpc>
                  <a:spcPct val="80000"/>
                </a:lnSpc>
              </a:pPr>
              <a:r>
                <a:rPr lang="en-GB" sz="4000" b="1" spc="-150">
                  <a:solidFill>
                    <a:schemeClr val="bg1"/>
                  </a:solidFill>
                  <a:latin typeface="Roobert SemiBold" pitchFamily="50" charset="0"/>
                  <a:cs typeface="Roobert SemiBold" pitchFamily="50" charset="0"/>
                </a:rPr>
                <a:t>2</a:t>
              </a:r>
            </a:p>
          </p:txBody>
        </p:sp>
      </p:grpSp>
      <p:grpSp>
        <p:nvGrpSpPr>
          <p:cNvPr id="23" name="Group 22">
            <a:extLst>
              <a:ext uri="{FF2B5EF4-FFF2-40B4-BE49-F238E27FC236}">
                <a16:creationId xmlns:a16="http://schemas.microsoft.com/office/drawing/2014/main" id="{81B71033-5F93-A882-B9C4-83DBC33D88AD}"/>
              </a:ext>
            </a:extLst>
          </p:cNvPr>
          <p:cNvGrpSpPr/>
          <p:nvPr userDrawn="1"/>
        </p:nvGrpSpPr>
        <p:grpSpPr>
          <a:xfrm>
            <a:off x="6693741" y="4847185"/>
            <a:ext cx="716388" cy="693941"/>
            <a:chOff x="5655275" y="1401915"/>
            <a:chExt cx="668792" cy="647836"/>
          </a:xfrm>
        </p:grpSpPr>
        <p:pic>
          <p:nvPicPr>
            <p:cNvPr id="24" name="Graphic 23">
              <a:extLst>
                <a:ext uri="{FF2B5EF4-FFF2-40B4-BE49-F238E27FC236}">
                  <a16:creationId xmlns:a16="http://schemas.microsoft.com/office/drawing/2014/main" id="{0BD2CF0A-169D-9942-5483-54ECEFFC6FA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25" name="TextBox 24">
              <a:extLst>
                <a:ext uri="{FF2B5EF4-FFF2-40B4-BE49-F238E27FC236}">
                  <a16:creationId xmlns:a16="http://schemas.microsoft.com/office/drawing/2014/main" id="{44EC337B-5F53-FE40-230F-6641128101CC}"/>
                </a:ext>
              </a:extLst>
            </p:cNvPr>
            <p:cNvSpPr txBox="1"/>
            <p:nvPr/>
          </p:nvSpPr>
          <p:spPr>
            <a:xfrm>
              <a:off x="5655275" y="1501434"/>
              <a:ext cx="668792" cy="545923"/>
            </a:xfrm>
            <a:prstGeom prst="rect">
              <a:avLst/>
            </a:prstGeom>
            <a:noFill/>
          </p:spPr>
          <p:txBody>
            <a:bodyPr wrap="square" rtlCol="0">
              <a:spAutoFit/>
            </a:bodyPr>
            <a:lstStyle/>
            <a:p>
              <a:pPr algn="ctr">
                <a:lnSpc>
                  <a:spcPct val="80000"/>
                </a:lnSpc>
              </a:pPr>
              <a:r>
                <a:rPr lang="en-GB" sz="4000" b="1" spc="-150">
                  <a:solidFill>
                    <a:schemeClr val="bg1"/>
                  </a:solidFill>
                  <a:latin typeface="Roobert SemiBold" pitchFamily="50" charset="0"/>
                  <a:cs typeface="Roobert SemiBold" pitchFamily="50" charset="0"/>
                </a:rPr>
                <a:t>3</a:t>
              </a:r>
            </a:p>
          </p:txBody>
        </p:sp>
      </p:grpSp>
      <p:sp>
        <p:nvSpPr>
          <p:cNvPr id="26" name="Text Placeholder 15">
            <a:extLst>
              <a:ext uri="{FF2B5EF4-FFF2-40B4-BE49-F238E27FC236}">
                <a16:creationId xmlns:a16="http://schemas.microsoft.com/office/drawing/2014/main" id="{6121E90B-5572-A98F-B3CF-15C33453A75F}"/>
              </a:ext>
            </a:extLst>
          </p:cNvPr>
          <p:cNvSpPr>
            <a:spLocks noGrp="1"/>
          </p:cNvSpPr>
          <p:nvPr>
            <p:ph type="body" sz="quarter" idx="12" hasCustomPrompt="1"/>
          </p:nvPr>
        </p:nvSpPr>
        <p:spPr>
          <a:xfrm rot="21600000">
            <a:off x="7025431" y="2238903"/>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27" name="Text Placeholder 15">
            <a:extLst>
              <a:ext uri="{FF2B5EF4-FFF2-40B4-BE49-F238E27FC236}">
                <a16:creationId xmlns:a16="http://schemas.microsoft.com/office/drawing/2014/main" id="{A7F361BA-AF21-60C9-95DB-C38CE95DAA5C}"/>
              </a:ext>
            </a:extLst>
          </p:cNvPr>
          <p:cNvSpPr>
            <a:spLocks noGrp="1"/>
          </p:cNvSpPr>
          <p:nvPr>
            <p:ph type="body" sz="quarter" idx="20" hasCustomPrompt="1"/>
          </p:nvPr>
        </p:nvSpPr>
        <p:spPr>
          <a:xfrm rot="21600000">
            <a:off x="7495135" y="3527512"/>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28" name="Text Placeholder 15">
            <a:extLst>
              <a:ext uri="{FF2B5EF4-FFF2-40B4-BE49-F238E27FC236}">
                <a16:creationId xmlns:a16="http://schemas.microsoft.com/office/drawing/2014/main" id="{C3236B42-4390-8C8E-C257-D81FEB752EF1}"/>
              </a:ext>
            </a:extLst>
          </p:cNvPr>
          <p:cNvSpPr>
            <a:spLocks noGrp="1"/>
          </p:cNvSpPr>
          <p:nvPr>
            <p:ph type="body" sz="quarter" idx="21" hasCustomPrompt="1"/>
          </p:nvPr>
        </p:nvSpPr>
        <p:spPr>
          <a:xfrm rot="21600000">
            <a:off x="7568167" y="4896408"/>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Tree>
    <p:extLst>
      <p:ext uri="{BB962C8B-B14F-4D97-AF65-F5344CB8AC3E}">
        <p14:creationId xmlns:p14="http://schemas.microsoft.com/office/powerpoint/2010/main" val="7583827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7BDCE24-B990-3F6B-5857-D9F9091B4D6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07984" y="1577931"/>
            <a:ext cx="460542" cy="497385"/>
          </a:xfrm>
          <a:prstGeom prst="rect">
            <a:avLst/>
          </a:prstGeom>
        </p:spPr>
      </p:pic>
      <p:pic>
        <p:nvPicPr>
          <p:cNvPr id="10" name="Graphic 9">
            <a:extLst>
              <a:ext uri="{FF2B5EF4-FFF2-40B4-BE49-F238E27FC236}">
                <a16:creationId xmlns:a16="http://schemas.microsoft.com/office/drawing/2014/main" id="{7A48857F-1D5D-A54E-10D2-CD733F1A0B1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14119" y="2398000"/>
            <a:ext cx="460542" cy="497385"/>
          </a:xfrm>
          <a:prstGeom prst="rect">
            <a:avLst/>
          </a:prstGeom>
        </p:spPr>
      </p:pic>
      <p:pic>
        <p:nvPicPr>
          <p:cNvPr id="13" name="Graphic 12">
            <a:extLst>
              <a:ext uri="{FF2B5EF4-FFF2-40B4-BE49-F238E27FC236}">
                <a16:creationId xmlns:a16="http://schemas.microsoft.com/office/drawing/2014/main" id="{387D0C0B-D122-E9D3-35A6-5BD4F787416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36920" y="3253118"/>
            <a:ext cx="460542" cy="497385"/>
          </a:xfrm>
          <a:prstGeom prst="rect">
            <a:avLst/>
          </a:prstGeom>
        </p:spPr>
      </p:pic>
      <p:pic>
        <p:nvPicPr>
          <p:cNvPr id="16" name="Graphic 15">
            <a:extLst>
              <a:ext uri="{FF2B5EF4-FFF2-40B4-BE49-F238E27FC236}">
                <a16:creationId xmlns:a16="http://schemas.microsoft.com/office/drawing/2014/main" id="{7DD900AA-2580-7FF7-AA85-E0ADF57FE67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59329" y="4128506"/>
            <a:ext cx="460542" cy="497385"/>
          </a:xfrm>
          <a:prstGeom prst="rect">
            <a:avLst/>
          </a:prstGeom>
        </p:spPr>
      </p:pic>
      <p:pic>
        <p:nvPicPr>
          <p:cNvPr id="19" name="Graphic 18">
            <a:extLst>
              <a:ext uri="{FF2B5EF4-FFF2-40B4-BE49-F238E27FC236}">
                <a16:creationId xmlns:a16="http://schemas.microsoft.com/office/drawing/2014/main" id="{FCC55DDB-C658-4B66-9C45-D1EC06C5FD8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17738" y="5003894"/>
            <a:ext cx="460542" cy="497385"/>
          </a:xfrm>
          <a:prstGeom prst="rect">
            <a:avLst/>
          </a:prstGeom>
        </p:spPr>
      </p:pic>
      <p:pic>
        <p:nvPicPr>
          <p:cNvPr id="22" name="Graphic 21">
            <a:extLst>
              <a:ext uri="{FF2B5EF4-FFF2-40B4-BE49-F238E27FC236}">
                <a16:creationId xmlns:a16="http://schemas.microsoft.com/office/drawing/2014/main" id="{DE4E7D91-CD3B-A96B-6887-45DF9730009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68603" y="5887588"/>
            <a:ext cx="460542" cy="497385"/>
          </a:xfrm>
          <a:prstGeom prst="rect">
            <a:avLst/>
          </a:prstGeom>
        </p:spPr>
      </p:pic>
      <p:sp>
        <p:nvSpPr>
          <p:cNvPr id="30" name="Text Placeholder 15">
            <a:extLst>
              <a:ext uri="{FF2B5EF4-FFF2-40B4-BE49-F238E27FC236}">
                <a16:creationId xmlns:a16="http://schemas.microsoft.com/office/drawing/2014/main" id="{A7A9D1DD-AA08-3C60-1C4B-724F7539C738}"/>
              </a:ext>
            </a:extLst>
          </p:cNvPr>
          <p:cNvSpPr>
            <a:spLocks noGrp="1"/>
          </p:cNvSpPr>
          <p:nvPr>
            <p:ph type="body" sz="quarter" idx="11" hasCustomPrompt="1"/>
          </p:nvPr>
        </p:nvSpPr>
        <p:spPr>
          <a:xfrm rot="21600000">
            <a:off x="6641545" y="1557871"/>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1" name="Text Placeholder 15">
            <a:extLst>
              <a:ext uri="{FF2B5EF4-FFF2-40B4-BE49-F238E27FC236}">
                <a16:creationId xmlns:a16="http://schemas.microsoft.com/office/drawing/2014/main" id="{301CCA39-2E35-6221-57AF-44BD663350B8}"/>
              </a:ext>
            </a:extLst>
          </p:cNvPr>
          <p:cNvSpPr>
            <a:spLocks noGrp="1"/>
          </p:cNvSpPr>
          <p:nvPr>
            <p:ph type="body" sz="quarter" idx="12" hasCustomPrompt="1"/>
          </p:nvPr>
        </p:nvSpPr>
        <p:spPr>
          <a:xfrm rot="21600000">
            <a:off x="7125464" y="2386009"/>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2" name="Text Placeholder 15">
            <a:extLst>
              <a:ext uri="{FF2B5EF4-FFF2-40B4-BE49-F238E27FC236}">
                <a16:creationId xmlns:a16="http://schemas.microsoft.com/office/drawing/2014/main" id="{189226DB-995F-22BE-6BF6-DCDFC6367897}"/>
              </a:ext>
            </a:extLst>
          </p:cNvPr>
          <p:cNvSpPr>
            <a:spLocks noGrp="1"/>
          </p:cNvSpPr>
          <p:nvPr>
            <p:ph type="body" sz="quarter" idx="13" hasCustomPrompt="1"/>
          </p:nvPr>
        </p:nvSpPr>
        <p:spPr>
          <a:xfrm rot="21600000">
            <a:off x="7469621" y="3230036"/>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3" name="Text Placeholder 15">
            <a:extLst>
              <a:ext uri="{FF2B5EF4-FFF2-40B4-BE49-F238E27FC236}">
                <a16:creationId xmlns:a16="http://schemas.microsoft.com/office/drawing/2014/main" id="{3148DC71-0E68-5B10-2091-67CD2B036AD0}"/>
              </a:ext>
            </a:extLst>
          </p:cNvPr>
          <p:cNvSpPr>
            <a:spLocks noGrp="1"/>
          </p:cNvSpPr>
          <p:nvPr>
            <p:ph type="body" sz="quarter" idx="14" hasCustomPrompt="1"/>
          </p:nvPr>
        </p:nvSpPr>
        <p:spPr>
          <a:xfrm rot="21600000">
            <a:off x="7678630" y="4097375"/>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4" name="Text Placeholder 15">
            <a:extLst>
              <a:ext uri="{FF2B5EF4-FFF2-40B4-BE49-F238E27FC236}">
                <a16:creationId xmlns:a16="http://schemas.microsoft.com/office/drawing/2014/main" id="{011C8B9C-41BC-7AC7-8F8F-C00B884ECB6C}"/>
              </a:ext>
            </a:extLst>
          </p:cNvPr>
          <p:cNvSpPr>
            <a:spLocks noGrp="1"/>
          </p:cNvSpPr>
          <p:nvPr>
            <p:ph type="body" sz="quarter" idx="15" hasCustomPrompt="1"/>
          </p:nvPr>
        </p:nvSpPr>
        <p:spPr>
          <a:xfrm rot="21600000">
            <a:off x="7642173" y="4977930"/>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5" name="Text Placeholder 15">
            <a:extLst>
              <a:ext uri="{FF2B5EF4-FFF2-40B4-BE49-F238E27FC236}">
                <a16:creationId xmlns:a16="http://schemas.microsoft.com/office/drawing/2014/main" id="{E741B942-9D63-2C25-67CE-439A219CBAAA}"/>
              </a:ext>
            </a:extLst>
          </p:cNvPr>
          <p:cNvSpPr>
            <a:spLocks noGrp="1"/>
          </p:cNvSpPr>
          <p:nvPr>
            <p:ph type="body" sz="quarter" idx="16" hasCustomPrompt="1"/>
          </p:nvPr>
        </p:nvSpPr>
        <p:spPr>
          <a:xfrm rot="21600000">
            <a:off x="7496125" y="5859231"/>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6" name="Text Placeholder 15">
            <a:extLst>
              <a:ext uri="{FF2B5EF4-FFF2-40B4-BE49-F238E27FC236}">
                <a16:creationId xmlns:a16="http://schemas.microsoft.com/office/drawing/2014/main" id="{F68877BA-63D0-2501-A83A-5BFB0EE650FC}"/>
              </a:ext>
            </a:extLst>
          </p:cNvPr>
          <p:cNvSpPr>
            <a:spLocks noGrp="1"/>
          </p:cNvSpPr>
          <p:nvPr>
            <p:ph type="body" sz="quarter" idx="17" hasCustomPrompt="1"/>
          </p:nvPr>
        </p:nvSpPr>
        <p:spPr>
          <a:xfrm rot="21600000">
            <a:off x="1021308" y="2782288"/>
            <a:ext cx="3600549" cy="810370"/>
          </a:xfrm>
          <a:prstGeom prst="rect">
            <a:avLst/>
          </a:prstGeom>
        </p:spPr>
        <p:txBody>
          <a:bodyPr/>
          <a:lstStyle>
            <a:lvl1pPr marL="0" indent="0" algn="l">
              <a:lnSpc>
                <a:spcPct val="80000"/>
              </a:lnSpc>
              <a:buNone/>
              <a:defRPr sz="36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7" name="Text Placeholder 10">
            <a:extLst>
              <a:ext uri="{FF2B5EF4-FFF2-40B4-BE49-F238E27FC236}">
                <a16:creationId xmlns:a16="http://schemas.microsoft.com/office/drawing/2014/main" id="{D9FC74BB-D8CB-2393-586D-AE53A7AB4844}"/>
              </a:ext>
            </a:extLst>
          </p:cNvPr>
          <p:cNvSpPr>
            <a:spLocks noGrp="1"/>
          </p:cNvSpPr>
          <p:nvPr>
            <p:ph type="body" sz="quarter" idx="18" hasCustomPrompt="1"/>
          </p:nvPr>
        </p:nvSpPr>
        <p:spPr>
          <a:xfrm>
            <a:off x="1055510" y="3854943"/>
            <a:ext cx="3893600"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8" name="Text Placeholder 10">
            <a:extLst>
              <a:ext uri="{FF2B5EF4-FFF2-40B4-BE49-F238E27FC236}">
                <a16:creationId xmlns:a16="http://schemas.microsoft.com/office/drawing/2014/main" id="{44E79441-8B8C-AD65-7AFB-A775F32DF5CE}"/>
              </a:ext>
            </a:extLst>
          </p:cNvPr>
          <p:cNvSpPr>
            <a:spLocks noGrp="1"/>
          </p:cNvSpPr>
          <p:nvPr>
            <p:ph type="body" sz="quarter" idx="19" hasCustomPrompt="1"/>
          </p:nvPr>
        </p:nvSpPr>
        <p:spPr>
          <a:xfrm>
            <a:off x="1054196" y="4339897"/>
            <a:ext cx="3893600" cy="706910"/>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4122202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A450B5-3A33-3627-D6D3-412E5BB3A401}"/>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729F7200-15A9-1802-9F97-5EA7C4E2E7E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Tree>
    <p:extLst>
      <p:ext uri="{BB962C8B-B14F-4D97-AF65-F5344CB8AC3E}">
        <p14:creationId xmlns:p14="http://schemas.microsoft.com/office/powerpoint/2010/main" val="9810462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7BDCE24-B990-3F6B-5857-D9F9091B4D6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07984" y="1577931"/>
            <a:ext cx="460542" cy="497385"/>
          </a:xfrm>
          <a:prstGeom prst="rect">
            <a:avLst/>
          </a:prstGeom>
        </p:spPr>
      </p:pic>
      <p:pic>
        <p:nvPicPr>
          <p:cNvPr id="10" name="Graphic 9">
            <a:extLst>
              <a:ext uri="{FF2B5EF4-FFF2-40B4-BE49-F238E27FC236}">
                <a16:creationId xmlns:a16="http://schemas.microsoft.com/office/drawing/2014/main" id="{7A48857F-1D5D-A54E-10D2-CD733F1A0B1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14119" y="2464260"/>
            <a:ext cx="460542" cy="497385"/>
          </a:xfrm>
          <a:prstGeom prst="rect">
            <a:avLst/>
          </a:prstGeom>
        </p:spPr>
      </p:pic>
      <p:pic>
        <p:nvPicPr>
          <p:cNvPr id="13" name="Graphic 12">
            <a:extLst>
              <a:ext uri="{FF2B5EF4-FFF2-40B4-BE49-F238E27FC236}">
                <a16:creationId xmlns:a16="http://schemas.microsoft.com/office/drawing/2014/main" id="{387D0C0B-D122-E9D3-35A6-5BD4F787416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36920" y="3385638"/>
            <a:ext cx="460542" cy="497385"/>
          </a:xfrm>
          <a:prstGeom prst="rect">
            <a:avLst/>
          </a:prstGeom>
        </p:spPr>
      </p:pic>
      <p:pic>
        <p:nvPicPr>
          <p:cNvPr id="16" name="Graphic 15">
            <a:extLst>
              <a:ext uri="{FF2B5EF4-FFF2-40B4-BE49-F238E27FC236}">
                <a16:creationId xmlns:a16="http://schemas.microsoft.com/office/drawing/2014/main" id="{7DD900AA-2580-7FF7-AA85-E0ADF57FE67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59329" y="4327286"/>
            <a:ext cx="460542" cy="497385"/>
          </a:xfrm>
          <a:prstGeom prst="rect">
            <a:avLst/>
          </a:prstGeom>
        </p:spPr>
      </p:pic>
      <p:pic>
        <p:nvPicPr>
          <p:cNvPr id="19" name="Graphic 18">
            <a:extLst>
              <a:ext uri="{FF2B5EF4-FFF2-40B4-BE49-F238E27FC236}">
                <a16:creationId xmlns:a16="http://schemas.microsoft.com/office/drawing/2014/main" id="{FCC55DDB-C658-4B66-9C45-D1EC06C5FD8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17738" y="5268934"/>
            <a:ext cx="460542" cy="497385"/>
          </a:xfrm>
          <a:prstGeom prst="rect">
            <a:avLst/>
          </a:prstGeom>
        </p:spPr>
      </p:pic>
      <p:sp>
        <p:nvSpPr>
          <p:cNvPr id="30" name="Text Placeholder 15">
            <a:extLst>
              <a:ext uri="{FF2B5EF4-FFF2-40B4-BE49-F238E27FC236}">
                <a16:creationId xmlns:a16="http://schemas.microsoft.com/office/drawing/2014/main" id="{A7A9D1DD-AA08-3C60-1C4B-724F7539C738}"/>
              </a:ext>
            </a:extLst>
          </p:cNvPr>
          <p:cNvSpPr>
            <a:spLocks noGrp="1"/>
          </p:cNvSpPr>
          <p:nvPr>
            <p:ph type="body" sz="quarter" idx="11" hasCustomPrompt="1"/>
          </p:nvPr>
        </p:nvSpPr>
        <p:spPr>
          <a:xfrm rot="21600000">
            <a:off x="6641545" y="1557871"/>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1" name="Text Placeholder 15">
            <a:extLst>
              <a:ext uri="{FF2B5EF4-FFF2-40B4-BE49-F238E27FC236}">
                <a16:creationId xmlns:a16="http://schemas.microsoft.com/office/drawing/2014/main" id="{301CCA39-2E35-6221-57AF-44BD663350B8}"/>
              </a:ext>
            </a:extLst>
          </p:cNvPr>
          <p:cNvSpPr>
            <a:spLocks noGrp="1"/>
          </p:cNvSpPr>
          <p:nvPr>
            <p:ph type="body" sz="quarter" idx="12" hasCustomPrompt="1"/>
          </p:nvPr>
        </p:nvSpPr>
        <p:spPr>
          <a:xfrm rot="21600000">
            <a:off x="7125464" y="2452269"/>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2" name="Text Placeholder 15">
            <a:extLst>
              <a:ext uri="{FF2B5EF4-FFF2-40B4-BE49-F238E27FC236}">
                <a16:creationId xmlns:a16="http://schemas.microsoft.com/office/drawing/2014/main" id="{189226DB-995F-22BE-6BF6-DCDFC6367897}"/>
              </a:ext>
            </a:extLst>
          </p:cNvPr>
          <p:cNvSpPr>
            <a:spLocks noGrp="1"/>
          </p:cNvSpPr>
          <p:nvPr>
            <p:ph type="body" sz="quarter" idx="13" hasCustomPrompt="1"/>
          </p:nvPr>
        </p:nvSpPr>
        <p:spPr>
          <a:xfrm rot="21600000">
            <a:off x="7469621" y="3362556"/>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3" name="Text Placeholder 15">
            <a:extLst>
              <a:ext uri="{FF2B5EF4-FFF2-40B4-BE49-F238E27FC236}">
                <a16:creationId xmlns:a16="http://schemas.microsoft.com/office/drawing/2014/main" id="{3148DC71-0E68-5B10-2091-67CD2B036AD0}"/>
              </a:ext>
            </a:extLst>
          </p:cNvPr>
          <p:cNvSpPr>
            <a:spLocks noGrp="1"/>
          </p:cNvSpPr>
          <p:nvPr>
            <p:ph type="body" sz="quarter" idx="14" hasCustomPrompt="1"/>
          </p:nvPr>
        </p:nvSpPr>
        <p:spPr>
          <a:xfrm rot="21600000">
            <a:off x="7678630" y="4296155"/>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4" name="Text Placeholder 15">
            <a:extLst>
              <a:ext uri="{FF2B5EF4-FFF2-40B4-BE49-F238E27FC236}">
                <a16:creationId xmlns:a16="http://schemas.microsoft.com/office/drawing/2014/main" id="{011C8B9C-41BC-7AC7-8F8F-C00B884ECB6C}"/>
              </a:ext>
            </a:extLst>
          </p:cNvPr>
          <p:cNvSpPr>
            <a:spLocks noGrp="1"/>
          </p:cNvSpPr>
          <p:nvPr>
            <p:ph type="body" sz="quarter" idx="15" hasCustomPrompt="1"/>
          </p:nvPr>
        </p:nvSpPr>
        <p:spPr>
          <a:xfrm rot="21600000">
            <a:off x="7642173" y="5242970"/>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6" name="Text Placeholder 15">
            <a:extLst>
              <a:ext uri="{FF2B5EF4-FFF2-40B4-BE49-F238E27FC236}">
                <a16:creationId xmlns:a16="http://schemas.microsoft.com/office/drawing/2014/main" id="{F68877BA-63D0-2501-A83A-5BFB0EE650FC}"/>
              </a:ext>
            </a:extLst>
          </p:cNvPr>
          <p:cNvSpPr>
            <a:spLocks noGrp="1"/>
          </p:cNvSpPr>
          <p:nvPr>
            <p:ph type="body" sz="quarter" idx="17" hasCustomPrompt="1"/>
          </p:nvPr>
        </p:nvSpPr>
        <p:spPr>
          <a:xfrm rot="21600000">
            <a:off x="1021308" y="2782288"/>
            <a:ext cx="3600549" cy="810370"/>
          </a:xfrm>
          <a:prstGeom prst="rect">
            <a:avLst/>
          </a:prstGeom>
        </p:spPr>
        <p:txBody>
          <a:bodyPr/>
          <a:lstStyle>
            <a:lvl1pPr marL="0" indent="0" algn="l">
              <a:lnSpc>
                <a:spcPct val="80000"/>
              </a:lnSpc>
              <a:buNone/>
              <a:defRPr sz="36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7" name="Text Placeholder 10">
            <a:extLst>
              <a:ext uri="{FF2B5EF4-FFF2-40B4-BE49-F238E27FC236}">
                <a16:creationId xmlns:a16="http://schemas.microsoft.com/office/drawing/2014/main" id="{D9FC74BB-D8CB-2393-586D-AE53A7AB4844}"/>
              </a:ext>
            </a:extLst>
          </p:cNvPr>
          <p:cNvSpPr>
            <a:spLocks noGrp="1"/>
          </p:cNvSpPr>
          <p:nvPr>
            <p:ph type="body" sz="quarter" idx="18" hasCustomPrompt="1"/>
          </p:nvPr>
        </p:nvSpPr>
        <p:spPr>
          <a:xfrm>
            <a:off x="1055510" y="3854943"/>
            <a:ext cx="3893600"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8" name="Text Placeholder 10">
            <a:extLst>
              <a:ext uri="{FF2B5EF4-FFF2-40B4-BE49-F238E27FC236}">
                <a16:creationId xmlns:a16="http://schemas.microsoft.com/office/drawing/2014/main" id="{44E79441-8B8C-AD65-7AFB-A775F32DF5CE}"/>
              </a:ext>
            </a:extLst>
          </p:cNvPr>
          <p:cNvSpPr>
            <a:spLocks noGrp="1"/>
          </p:cNvSpPr>
          <p:nvPr>
            <p:ph type="body" sz="quarter" idx="19" hasCustomPrompt="1"/>
          </p:nvPr>
        </p:nvSpPr>
        <p:spPr>
          <a:xfrm>
            <a:off x="1054196" y="4339897"/>
            <a:ext cx="3893600" cy="706910"/>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32231297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A48857F-1D5D-A54E-10D2-CD733F1A0B1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74363" y="2265480"/>
            <a:ext cx="460542" cy="497385"/>
          </a:xfrm>
          <a:prstGeom prst="rect">
            <a:avLst/>
          </a:prstGeom>
        </p:spPr>
      </p:pic>
      <p:pic>
        <p:nvPicPr>
          <p:cNvPr id="13" name="Graphic 12">
            <a:extLst>
              <a:ext uri="{FF2B5EF4-FFF2-40B4-BE49-F238E27FC236}">
                <a16:creationId xmlns:a16="http://schemas.microsoft.com/office/drawing/2014/main" id="{387D0C0B-D122-E9D3-35A6-5BD4F787416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36920" y="3253118"/>
            <a:ext cx="460542" cy="497385"/>
          </a:xfrm>
          <a:prstGeom prst="rect">
            <a:avLst/>
          </a:prstGeom>
        </p:spPr>
      </p:pic>
      <p:pic>
        <p:nvPicPr>
          <p:cNvPr id="16" name="Graphic 15">
            <a:extLst>
              <a:ext uri="{FF2B5EF4-FFF2-40B4-BE49-F238E27FC236}">
                <a16:creationId xmlns:a16="http://schemas.microsoft.com/office/drawing/2014/main" id="{7DD900AA-2580-7FF7-AA85-E0ADF57FE67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59329" y="4261026"/>
            <a:ext cx="460542" cy="497385"/>
          </a:xfrm>
          <a:prstGeom prst="rect">
            <a:avLst/>
          </a:prstGeom>
        </p:spPr>
      </p:pic>
      <p:pic>
        <p:nvPicPr>
          <p:cNvPr id="19" name="Graphic 18">
            <a:extLst>
              <a:ext uri="{FF2B5EF4-FFF2-40B4-BE49-F238E27FC236}">
                <a16:creationId xmlns:a16="http://schemas.microsoft.com/office/drawing/2014/main" id="{FCC55DDB-C658-4B66-9C45-D1EC06C5FD8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17738" y="5268934"/>
            <a:ext cx="460542" cy="497385"/>
          </a:xfrm>
          <a:prstGeom prst="rect">
            <a:avLst/>
          </a:prstGeom>
        </p:spPr>
      </p:pic>
      <p:sp>
        <p:nvSpPr>
          <p:cNvPr id="31" name="Text Placeholder 15">
            <a:extLst>
              <a:ext uri="{FF2B5EF4-FFF2-40B4-BE49-F238E27FC236}">
                <a16:creationId xmlns:a16="http://schemas.microsoft.com/office/drawing/2014/main" id="{301CCA39-2E35-6221-57AF-44BD663350B8}"/>
              </a:ext>
            </a:extLst>
          </p:cNvPr>
          <p:cNvSpPr>
            <a:spLocks noGrp="1"/>
          </p:cNvSpPr>
          <p:nvPr>
            <p:ph type="body" sz="quarter" idx="12" hasCustomPrompt="1"/>
          </p:nvPr>
        </p:nvSpPr>
        <p:spPr>
          <a:xfrm rot="21600000">
            <a:off x="7085708" y="2253489"/>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2" name="Text Placeholder 15">
            <a:extLst>
              <a:ext uri="{FF2B5EF4-FFF2-40B4-BE49-F238E27FC236}">
                <a16:creationId xmlns:a16="http://schemas.microsoft.com/office/drawing/2014/main" id="{189226DB-995F-22BE-6BF6-DCDFC6367897}"/>
              </a:ext>
            </a:extLst>
          </p:cNvPr>
          <p:cNvSpPr>
            <a:spLocks noGrp="1"/>
          </p:cNvSpPr>
          <p:nvPr>
            <p:ph type="body" sz="quarter" idx="13" hasCustomPrompt="1"/>
          </p:nvPr>
        </p:nvSpPr>
        <p:spPr>
          <a:xfrm rot="21600000">
            <a:off x="7469621" y="3230036"/>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3" name="Text Placeholder 15">
            <a:extLst>
              <a:ext uri="{FF2B5EF4-FFF2-40B4-BE49-F238E27FC236}">
                <a16:creationId xmlns:a16="http://schemas.microsoft.com/office/drawing/2014/main" id="{3148DC71-0E68-5B10-2091-67CD2B036AD0}"/>
              </a:ext>
            </a:extLst>
          </p:cNvPr>
          <p:cNvSpPr>
            <a:spLocks noGrp="1"/>
          </p:cNvSpPr>
          <p:nvPr>
            <p:ph type="body" sz="quarter" idx="14" hasCustomPrompt="1"/>
          </p:nvPr>
        </p:nvSpPr>
        <p:spPr>
          <a:xfrm rot="21600000">
            <a:off x="7678630" y="4229895"/>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4" name="Text Placeholder 15">
            <a:extLst>
              <a:ext uri="{FF2B5EF4-FFF2-40B4-BE49-F238E27FC236}">
                <a16:creationId xmlns:a16="http://schemas.microsoft.com/office/drawing/2014/main" id="{011C8B9C-41BC-7AC7-8F8F-C00B884ECB6C}"/>
              </a:ext>
            </a:extLst>
          </p:cNvPr>
          <p:cNvSpPr>
            <a:spLocks noGrp="1"/>
          </p:cNvSpPr>
          <p:nvPr>
            <p:ph type="body" sz="quarter" idx="15" hasCustomPrompt="1"/>
          </p:nvPr>
        </p:nvSpPr>
        <p:spPr>
          <a:xfrm rot="21600000">
            <a:off x="7642173" y="5242970"/>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6" name="Text Placeholder 15">
            <a:extLst>
              <a:ext uri="{FF2B5EF4-FFF2-40B4-BE49-F238E27FC236}">
                <a16:creationId xmlns:a16="http://schemas.microsoft.com/office/drawing/2014/main" id="{F68877BA-63D0-2501-A83A-5BFB0EE650FC}"/>
              </a:ext>
            </a:extLst>
          </p:cNvPr>
          <p:cNvSpPr>
            <a:spLocks noGrp="1"/>
          </p:cNvSpPr>
          <p:nvPr>
            <p:ph type="body" sz="quarter" idx="17" hasCustomPrompt="1"/>
          </p:nvPr>
        </p:nvSpPr>
        <p:spPr>
          <a:xfrm rot="21600000">
            <a:off x="1021308" y="2782288"/>
            <a:ext cx="3600549" cy="810370"/>
          </a:xfrm>
          <a:prstGeom prst="rect">
            <a:avLst/>
          </a:prstGeom>
        </p:spPr>
        <p:txBody>
          <a:bodyPr/>
          <a:lstStyle>
            <a:lvl1pPr marL="0" indent="0" algn="l">
              <a:lnSpc>
                <a:spcPct val="80000"/>
              </a:lnSpc>
              <a:buNone/>
              <a:defRPr sz="36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7" name="Text Placeholder 10">
            <a:extLst>
              <a:ext uri="{FF2B5EF4-FFF2-40B4-BE49-F238E27FC236}">
                <a16:creationId xmlns:a16="http://schemas.microsoft.com/office/drawing/2014/main" id="{D9FC74BB-D8CB-2393-586D-AE53A7AB4844}"/>
              </a:ext>
            </a:extLst>
          </p:cNvPr>
          <p:cNvSpPr>
            <a:spLocks noGrp="1"/>
          </p:cNvSpPr>
          <p:nvPr>
            <p:ph type="body" sz="quarter" idx="18" hasCustomPrompt="1"/>
          </p:nvPr>
        </p:nvSpPr>
        <p:spPr>
          <a:xfrm>
            <a:off x="1055510" y="3854943"/>
            <a:ext cx="3893600"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8" name="Text Placeholder 10">
            <a:extLst>
              <a:ext uri="{FF2B5EF4-FFF2-40B4-BE49-F238E27FC236}">
                <a16:creationId xmlns:a16="http://schemas.microsoft.com/office/drawing/2014/main" id="{44E79441-8B8C-AD65-7AFB-A775F32DF5CE}"/>
              </a:ext>
            </a:extLst>
          </p:cNvPr>
          <p:cNvSpPr>
            <a:spLocks noGrp="1"/>
          </p:cNvSpPr>
          <p:nvPr>
            <p:ph type="body" sz="quarter" idx="19" hasCustomPrompt="1"/>
          </p:nvPr>
        </p:nvSpPr>
        <p:spPr>
          <a:xfrm>
            <a:off x="1054196" y="4339897"/>
            <a:ext cx="3893600" cy="706910"/>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34476586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36" name="Text Placeholder 15">
            <a:extLst>
              <a:ext uri="{FF2B5EF4-FFF2-40B4-BE49-F238E27FC236}">
                <a16:creationId xmlns:a16="http://schemas.microsoft.com/office/drawing/2014/main" id="{F68877BA-63D0-2501-A83A-5BFB0EE650FC}"/>
              </a:ext>
            </a:extLst>
          </p:cNvPr>
          <p:cNvSpPr>
            <a:spLocks noGrp="1"/>
          </p:cNvSpPr>
          <p:nvPr>
            <p:ph type="body" sz="quarter" idx="17" hasCustomPrompt="1"/>
          </p:nvPr>
        </p:nvSpPr>
        <p:spPr>
          <a:xfrm rot="21600000">
            <a:off x="1021308" y="2782288"/>
            <a:ext cx="3600549" cy="810370"/>
          </a:xfrm>
          <a:prstGeom prst="rect">
            <a:avLst/>
          </a:prstGeom>
        </p:spPr>
        <p:txBody>
          <a:bodyPr/>
          <a:lstStyle>
            <a:lvl1pPr marL="0" indent="0" algn="l">
              <a:lnSpc>
                <a:spcPct val="80000"/>
              </a:lnSpc>
              <a:buNone/>
              <a:defRPr sz="36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7" name="Text Placeholder 10">
            <a:extLst>
              <a:ext uri="{FF2B5EF4-FFF2-40B4-BE49-F238E27FC236}">
                <a16:creationId xmlns:a16="http://schemas.microsoft.com/office/drawing/2014/main" id="{D9FC74BB-D8CB-2393-586D-AE53A7AB4844}"/>
              </a:ext>
            </a:extLst>
          </p:cNvPr>
          <p:cNvSpPr>
            <a:spLocks noGrp="1"/>
          </p:cNvSpPr>
          <p:nvPr>
            <p:ph type="body" sz="quarter" idx="18" hasCustomPrompt="1"/>
          </p:nvPr>
        </p:nvSpPr>
        <p:spPr>
          <a:xfrm>
            <a:off x="1055510" y="3854943"/>
            <a:ext cx="3893600"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8" name="Text Placeholder 10">
            <a:extLst>
              <a:ext uri="{FF2B5EF4-FFF2-40B4-BE49-F238E27FC236}">
                <a16:creationId xmlns:a16="http://schemas.microsoft.com/office/drawing/2014/main" id="{44E79441-8B8C-AD65-7AFB-A775F32DF5CE}"/>
              </a:ext>
            </a:extLst>
          </p:cNvPr>
          <p:cNvSpPr>
            <a:spLocks noGrp="1"/>
          </p:cNvSpPr>
          <p:nvPr>
            <p:ph type="body" sz="quarter" idx="19" hasCustomPrompt="1"/>
          </p:nvPr>
        </p:nvSpPr>
        <p:spPr>
          <a:xfrm>
            <a:off x="1054196" y="4339897"/>
            <a:ext cx="3893600" cy="706910"/>
          </a:xfrm>
          <a:prstGeom prst="rect">
            <a:avLst/>
          </a:prstGeom>
        </p:spPr>
        <p:txBody>
          <a:bodyPr/>
          <a:lstStyle>
            <a:lvl1pPr marL="0" indent="0">
              <a:buNone/>
              <a:defRPr sz="1400">
                <a:solidFill>
                  <a:schemeClr val="tx1"/>
                </a:solidFill>
              </a:defRPr>
            </a:lvl1pPr>
          </a:lstStyle>
          <a:p>
            <a:pPr lvl="0"/>
            <a:r>
              <a:rPr lang="en-US"/>
              <a:t>Small body text</a:t>
            </a:r>
          </a:p>
        </p:txBody>
      </p:sp>
      <p:pic>
        <p:nvPicPr>
          <p:cNvPr id="3" name="Graphic 2">
            <a:extLst>
              <a:ext uri="{FF2B5EF4-FFF2-40B4-BE49-F238E27FC236}">
                <a16:creationId xmlns:a16="http://schemas.microsoft.com/office/drawing/2014/main" id="{BE6FCAB0-324D-46D8-392A-6F21AEE39CA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13119" y="2159041"/>
            <a:ext cx="642537" cy="693941"/>
          </a:xfrm>
          <a:prstGeom prst="rect">
            <a:avLst/>
          </a:prstGeom>
        </p:spPr>
      </p:pic>
      <p:pic>
        <p:nvPicPr>
          <p:cNvPr id="21" name="Graphic 20">
            <a:extLst>
              <a:ext uri="{FF2B5EF4-FFF2-40B4-BE49-F238E27FC236}">
                <a16:creationId xmlns:a16="http://schemas.microsoft.com/office/drawing/2014/main" id="{17848B85-95EE-7979-6A10-90FBB7CFBD0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79674" y="3465162"/>
            <a:ext cx="642537" cy="693941"/>
          </a:xfrm>
          <a:prstGeom prst="rect">
            <a:avLst/>
          </a:prstGeom>
        </p:spPr>
      </p:pic>
      <p:pic>
        <p:nvPicPr>
          <p:cNvPr id="24" name="Graphic 23">
            <a:extLst>
              <a:ext uri="{FF2B5EF4-FFF2-40B4-BE49-F238E27FC236}">
                <a16:creationId xmlns:a16="http://schemas.microsoft.com/office/drawing/2014/main" id="{0BD2CF0A-169D-9942-5483-54ECEFFC6FA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53523" y="4847185"/>
            <a:ext cx="642537" cy="693941"/>
          </a:xfrm>
          <a:prstGeom prst="rect">
            <a:avLst/>
          </a:prstGeom>
        </p:spPr>
      </p:pic>
      <p:sp>
        <p:nvSpPr>
          <p:cNvPr id="26" name="Text Placeholder 15">
            <a:extLst>
              <a:ext uri="{FF2B5EF4-FFF2-40B4-BE49-F238E27FC236}">
                <a16:creationId xmlns:a16="http://schemas.microsoft.com/office/drawing/2014/main" id="{6121E90B-5572-A98F-B3CF-15C33453A75F}"/>
              </a:ext>
            </a:extLst>
          </p:cNvPr>
          <p:cNvSpPr>
            <a:spLocks noGrp="1"/>
          </p:cNvSpPr>
          <p:nvPr>
            <p:ph type="body" sz="quarter" idx="12" hasCustomPrompt="1"/>
          </p:nvPr>
        </p:nvSpPr>
        <p:spPr>
          <a:xfrm rot="21600000">
            <a:off x="7025431" y="2238903"/>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27" name="Text Placeholder 15">
            <a:extLst>
              <a:ext uri="{FF2B5EF4-FFF2-40B4-BE49-F238E27FC236}">
                <a16:creationId xmlns:a16="http://schemas.microsoft.com/office/drawing/2014/main" id="{A7F361BA-AF21-60C9-95DB-C38CE95DAA5C}"/>
              </a:ext>
            </a:extLst>
          </p:cNvPr>
          <p:cNvSpPr>
            <a:spLocks noGrp="1"/>
          </p:cNvSpPr>
          <p:nvPr>
            <p:ph type="body" sz="quarter" idx="20" hasCustomPrompt="1"/>
          </p:nvPr>
        </p:nvSpPr>
        <p:spPr>
          <a:xfrm rot="21600000">
            <a:off x="7495135" y="3527512"/>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28" name="Text Placeholder 15">
            <a:extLst>
              <a:ext uri="{FF2B5EF4-FFF2-40B4-BE49-F238E27FC236}">
                <a16:creationId xmlns:a16="http://schemas.microsoft.com/office/drawing/2014/main" id="{C3236B42-4390-8C8E-C257-D81FEB752EF1}"/>
              </a:ext>
            </a:extLst>
          </p:cNvPr>
          <p:cNvSpPr>
            <a:spLocks noGrp="1"/>
          </p:cNvSpPr>
          <p:nvPr>
            <p:ph type="body" sz="quarter" idx="21" hasCustomPrompt="1"/>
          </p:nvPr>
        </p:nvSpPr>
        <p:spPr>
          <a:xfrm rot="21600000">
            <a:off x="7568167" y="4896408"/>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Tree>
    <p:extLst>
      <p:ext uri="{BB962C8B-B14F-4D97-AF65-F5344CB8AC3E}">
        <p14:creationId xmlns:p14="http://schemas.microsoft.com/office/powerpoint/2010/main" val="2909826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lank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9A6B93-C1FE-DF65-B6D4-53C676D4D912}"/>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A09DD30A-DFD1-9B62-F58A-F31898F3031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Tree>
    <p:extLst>
      <p:ext uri="{BB962C8B-B14F-4D97-AF65-F5344CB8AC3E}">
        <p14:creationId xmlns:p14="http://schemas.microsoft.com/office/powerpoint/2010/main" val="2609606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Blank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78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ADA905-36DC-8536-11F7-BA6EDC3D58D2}"/>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79E547C4-C521-064C-7656-3A775FB3772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grpSp>
        <p:nvGrpSpPr>
          <p:cNvPr id="7" name="Group 6">
            <a:extLst>
              <a:ext uri="{FF2B5EF4-FFF2-40B4-BE49-F238E27FC236}">
                <a16:creationId xmlns:a16="http://schemas.microsoft.com/office/drawing/2014/main" id="{E94DB516-935D-027A-8AB8-7FD035A93929}"/>
              </a:ext>
            </a:extLst>
          </p:cNvPr>
          <p:cNvGrpSpPr/>
          <p:nvPr userDrawn="1"/>
        </p:nvGrpSpPr>
        <p:grpSpPr>
          <a:xfrm>
            <a:off x="469288" y="3302000"/>
            <a:ext cx="3620112" cy="3108530"/>
            <a:chOff x="469288" y="3302000"/>
            <a:chExt cx="3620112" cy="3108530"/>
          </a:xfrm>
        </p:grpSpPr>
        <p:sp>
          <p:nvSpPr>
            <p:cNvPr id="8" name="Rectangle: Rounded Corners 7">
              <a:extLst>
                <a:ext uri="{FF2B5EF4-FFF2-40B4-BE49-F238E27FC236}">
                  <a16:creationId xmlns:a16="http://schemas.microsoft.com/office/drawing/2014/main" id="{E9EDDC28-4C14-BB87-9FC8-D24B48008C79}"/>
                </a:ext>
              </a:extLst>
            </p:cNvPr>
            <p:cNvSpPr/>
            <p:nvPr/>
          </p:nvSpPr>
          <p:spPr>
            <a:xfrm>
              <a:off x="719590" y="3606801"/>
              <a:ext cx="3369810" cy="280372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6A6FB912-35B9-295A-EEAB-50F05D141E12}"/>
                </a:ext>
              </a:extLst>
            </p:cNvPr>
            <p:cNvGrpSpPr/>
            <p:nvPr/>
          </p:nvGrpSpPr>
          <p:grpSpPr>
            <a:xfrm>
              <a:off x="469288" y="3302000"/>
              <a:ext cx="739775" cy="777804"/>
              <a:chOff x="469288" y="3429000"/>
              <a:chExt cx="739775" cy="777804"/>
            </a:xfrm>
          </p:grpSpPr>
          <p:pic>
            <p:nvPicPr>
              <p:cNvPr id="12" name="Graphic 11">
                <a:extLst>
                  <a:ext uri="{FF2B5EF4-FFF2-40B4-BE49-F238E27FC236}">
                    <a16:creationId xmlns:a16="http://schemas.microsoft.com/office/drawing/2014/main" id="{D093826D-5C43-DBEF-3B40-B6A2ECCED89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4688" y="3429000"/>
                <a:ext cx="714375" cy="771525"/>
              </a:xfrm>
              <a:prstGeom prst="rect">
                <a:avLst/>
              </a:prstGeom>
            </p:spPr>
          </p:pic>
          <p:sp>
            <p:nvSpPr>
              <p:cNvPr id="13" name="TextBox 12">
                <a:extLst>
                  <a:ext uri="{FF2B5EF4-FFF2-40B4-BE49-F238E27FC236}">
                    <a16:creationId xmlns:a16="http://schemas.microsoft.com/office/drawing/2014/main" id="{A7431F10-9532-02A2-93AC-38855E889021}"/>
                  </a:ext>
                </a:extLst>
              </p:cNvPr>
              <p:cNvSpPr txBox="1"/>
              <p:nvPr/>
            </p:nvSpPr>
            <p:spPr>
              <a:xfrm>
                <a:off x="469288" y="3572784"/>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1</a:t>
                </a:r>
              </a:p>
            </p:txBody>
          </p:sp>
        </p:grpSp>
      </p:grpSp>
      <p:grpSp>
        <p:nvGrpSpPr>
          <p:cNvPr id="14" name="Group 13">
            <a:extLst>
              <a:ext uri="{FF2B5EF4-FFF2-40B4-BE49-F238E27FC236}">
                <a16:creationId xmlns:a16="http://schemas.microsoft.com/office/drawing/2014/main" id="{97B808B7-9980-6806-1462-E9271AEA1BFA}"/>
              </a:ext>
            </a:extLst>
          </p:cNvPr>
          <p:cNvGrpSpPr/>
          <p:nvPr userDrawn="1"/>
        </p:nvGrpSpPr>
        <p:grpSpPr>
          <a:xfrm>
            <a:off x="4264024" y="3302000"/>
            <a:ext cx="3635376" cy="3108530"/>
            <a:chOff x="4264024" y="3302000"/>
            <a:chExt cx="3635376" cy="3108530"/>
          </a:xfrm>
        </p:grpSpPr>
        <p:sp>
          <p:nvSpPr>
            <p:cNvPr id="15" name="Rectangle: Rounded Corners 14">
              <a:extLst>
                <a:ext uri="{FF2B5EF4-FFF2-40B4-BE49-F238E27FC236}">
                  <a16:creationId xmlns:a16="http://schemas.microsoft.com/office/drawing/2014/main" id="{4CE40A95-743F-96AD-1C67-13D94ED90E1A}"/>
                </a:ext>
              </a:extLst>
            </p:cNvPr>
            <p:cNvSpPr/>
            <p:nvPr/>
          </p:nvSpPr>
          <p:spPr>
            <a:xfrm>
              <a:off x="4529590" y="3606801"/>
              <a:ext cx="3369810" cy="280372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B9BC7340-FF18-64A9-9926-98882FCE6B03}"/>
                </a:ext>
              </a:extLst>
            </p:cNvPr>
            <p:cNvGrpSpPr/>
            <p:nvPr/>
          </p:nvGrpSpPr>
          <p:grpSpPr>
            <a:xfrm>
              <a:off x="4264024" y="3302000"/>
              <a:ext cx="727075" cy="771525"/>
              <a:chOff x="4264024" y="3429000"/>
              <a:chExt cx="727075" cy="771525"/>
            </a:xfrm>
          </p:grpSpPr>
          <p:pic>
            <p:nvPicPr>
              <p:cNvPr id="19" name="Graphic 18">
                <a:extLst>
                  <a:ext uri="{FF2B5EF4-FFF2-40B4-BE49-F238E27FC236}">
                    <a16:creationId xmlns:a16="http://schemas.microsoft.com/office/drawing/2014/main" id="{1BF6C120-5F03-B42B-3EDB-F2086861340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276724" y="3429000"/>
                <a:ext cx="714375" cy="771525"/>
              </a:xfrm>
              <a:prstGeom prst="rect">
                <a:avLst/>
              </a:prstGeom>
            </p:spPr>
          </p:pic>
          <p:sp>
            <p:nvSpPr>
              <p:cNvPr id="20" name="TextBox 19">
                <a:extLst>
                  <a:ext uri="{FF2B5EF4-FFF2-40B4-BE49-F238E27FC236}">
                    <a16:creationId xmlns:a16="http://schemas.microsoft.com/office/drawing/2014/main" id="{E79FC2BF-4F75-BB91-B375-05D48E98C9C3}"/>
                  </a:ext>
                </a:extLst>
              </p:cNvPr>
              <p:cNvSpPr txBox="1"/>
              <p:nvPr/>
            </p:nvSpPr>
            <p:spPr>
              <a:xfrm>
                <a:off x="4264024" y="3559136"/>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2</a:t>
                </a:r>
              </a:p>
            </p:txBody>
          </p:sp>
        </p:grpSp>
      </p:grpSp>
      <p:grpSp>
        <p:nvGrpSpPr>
          <p:cNvPr id="21" name="Group 20">
            <a:extLst>
              <a:ext uri="{FF2B5EF4-FFF2-40B4-BE49-F238E27FC236}">
                <a16:creationId xmlns:a16="http://schemas.microsoft.com/office/drawing/2014/main" id="{9696FCB6-DA8F-6CCE-95F6-FC989AABDF90}"/>
              </a:ext>
            </a:extLst>
          </p:cNvPr>
          <p:cNvGrpSpPr/>
          <p:nvPr userDrawn="1"/>
        </p:nvGrpSpPr>
        <p:grpSpPr>
          <a:xfrm>
            <a:off x="8086724" y="3301999"/>
            <a:ext cx="3622676" cy="3108530"/>
            <a:chOff x="8086724" y="3301999"/>
            <a:chExt cx="3622676" cy="3108530"/>
          </a:xfrm>
        </p:grpSpPr>
        <p:sp>
          <p:nvSpPr>
            <p:cNvPr id="22" name="Rectangle: Rounded Corners 21">
              <a:extLst>
                <a:ext uri="{FF2B5EF4-FFF2-40B4-BE49-F238E27FC236}">
                  <a16:creationId xmlns:a16="http://schemas.microsoft.com/office/drawing/2014/main" id="{F2C97647-8642-E568-C7D7-53B868B1D491}"/>
                </a:ext>
              </a:extLst>
            </p:cNvPr>
            <p:cNvSpPr/>
            <p:nvPr/>
          </p:nvSpPr>
          <p:spPr>
            <a:xfrm>
              <a:off x="8339590" y="3606800"/>
              <a:ext cx="3369810" cy="280372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a:extLst>
                <a:ext uri="{FF2B5EF4-FFF2-40B4-BE49-F238E27FC236}">
                  <a16:creationId xmlns:a16="http://schemas.microsoft.com/office/drawing/2014/main" id="{9F7C10DE-B8F0-F293-D4DA-5722FC012271}"/>
                </a:ext>
              </a:extLst>
            </p:cNvPr>
            <p:cNvGrpSpPr/>
            <p:nvPr/>
          </p:nvGrpSpPr>
          <p:grpSpPr>
            <a:xfrm>
              <a:off x="8086724" y="3301999"/>
              <a:ext cx="714375" cy="771525"/>
              <a:chOff x="8086724" y="3428999"/>
              <a:chExt cx="714375" cy="771525"/>
            </a:xfrm>
          </p:grpSpPr>
          <p:pic>
            <p:nvPicPr>
              <p:cNvPr id="26" name="Graphic 25">
                <a:extLst>
                  <a:ext uri="{FF2B5EF4-FFF2-40B4-BE49-F238E27FC236}">
                    <a16:creationId xmlns:a16="http://schemas.microsoft.com/office/drawing/2014/main" id="{32FF0761-37AC-1AD5-873C-BB42623E961F}"/>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086724" y="3428999"/>
                <a:ext cx="714375" cy="771525"/>
              </a:xfrm>
              <a:prstGeom prst="rect">
                <a:avLst/>
              </a:prstGeom>
            </p:spPr>
          </p:pic>
          <p:sp>
            <p:nvSpPr>
              <p:cNvPr id="27" name="TextBox 26">
                <a:extLst>
                  <a:ext uri="{FF2B5EF4-FFF2-40B4-BE49-F238E27FC236}">
                    <a16:creationId xmlns:a16="http://schemas.microsoft.com/office/drawing/2014/main" id="{945ADE91-323E-E805-6406-3CB81597C8D0}"/>
                  </a:ext>
                </a:extLst>
              </p:cNvPr>
              <p:cNvSpPr txBox="1"/>
              <p:nvPr/>
            </p:nvSpPr>
            <p:spPr>
              <a:xfrm>
                <a:off x="8086724" y="3566504"/>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3</a:t>
                </a:r>
              </a:p>
            </p:txBody>
          </p:sp>
        </p:grpSp>
      </p:grpSp>
      <p:sp>
        <p:nvSpPr>
          <p:cNvPr id="29" name="Text Placeholder 15">
            <a:extLst>
              <a:ext uri="{FF2B5EF4-FFF2-40B4-BE49-F238E27FC236}">
                <a16:creationId xmlns:a16="http://schemas.microsoft.com/office/drawing/2014/main" id="{223A1300-B7B1-ADB1-9F18-80394941B6A6}"/>
              </a:ext>
            </a:extLst>
          </p:cNvPr>
          <p:cNvSpPr>
            <a:spLocks noGrp="1"/>
          </p:cNvSpPr>
          <p:nvPr>
            <p:ph type="body" sz="quarter" idx="11" hasCustomPrompt="1"/>
          </p:nvPr>
        </p:nvSpPr>
        <p:spPr>
          <a:xfrm rot="21600000">
            <a:off x="1020663" y="1228637"/>
            <a:ext cx="3256062" cy="810370"/>
          </a:xfrm>
          <a:prstGeom prst="rect">
            <a:avLst/>
          </a:prstGeom>
        </p:spPr>
        <p:txBody>
          <a:bodyPr/>
          <a:lstStyle>
            <a:lvl1pPr marL="0" indent="0" algn="l">
              <a:lnSpc>
                <a:spcPct val="80000"/>
              </a:lnSpc>
              <a:buNone/>
              <a:defRPr sz="38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0" name="Text Placeholder 10">
            <a:extLst>
              <a:ext uri="{FF2B5EF4-FFF2-40B4-BE49-F238E27FC236}">
                <a16:creationId xmlns:a16="http://schemas.microsoft.com/office/drawing/2014/main" id="{4FE2A6BB-C8A8-5BC9-86AD-804F35887B47}"/>
              </a:ext>
            </a:extLst>
          </p:cNvPr>
          <p:cNvSpPr>
            <a:spLocks noGrp="1"/>
          </p:cNvSpPr>
          <p:nvPr>
            <p:ph type="body" sz="quarter" idx="12" hasCustomPrompt="1"/>
          </p:nvPr>
        </p:nvSpPr>
        <p:spPr>
          <a:xfrm>
            <a:off x="4445990" y="1228636"/>
            <a:ext cx="322276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1" name="Text Placeholder 10">
            <a:extLst>
              <a:ext uri="{FF2B5EF4-FFF2-40B4-BE49-F238E27FC236}">
                <a16:creationId xmlns:a16="http://schemas.microsoft.com/office/drawing/2014/main" id="{D2D4D270-F71C-A2AC-E384-37978D82AF30}"/>
              </a:ext>
            </a:extLst>
          </p:cNvPr>
          <p:cNvSpPr>
            <a:spLocks noGrp="1"/>
          </p:cNvSpPr>
          <p:nvPr>
            <p:ph type="body" sz="quarter" idx="13" hasCustomPrompt="1"/>
          </p:nvPr>
        </p:nvSpPr>
        <p:spPr>
          <a:xfrm>
            <a:off x="8004982" y="1231809"/>
            <a:ext cx="322276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6" name="Text Placeholder 19">
            <a:extLst>
              <a:ext uri="{FF2B5EF4-FFF2-40B4-BE49-F238E27FC236}">
                <a16:creationId xmlns:a16="http://schemas.microsoft.com/office/drawing/2014/main" id="{2A8176F2-B486-3B92-03B4-869B4DB596A9}"/>
              </a:ext>
            </a:extLst>
          </p:cNvPr>
          <p:cNvSpPr>
            <a:spLocks noGrp="1"/>
          </p:cNvSpPr>
          <p:nvPr>
            <p:ph type="body" sz="quarter" idx="14" hasCustomPrompt="1"/>
          </p:nvPr>
        </p:nvSpPr>
        <p:spPr>
          <a:xfrm>
            <a:off x="1118548" y="4088914"/>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37" name="Text Placeholder 10">
            <a:extLst>
              <a:ext uri="{FF2B5EF4-FFF2-40B4-BE49-F238E27FC236}">
                <a16:creationId xmlns:a16="http://schemas.microsoft.com/office/drawing/2014/main" id="{4914DC33-AA4B-8D3D-EDC2-868DA65EEEAE}"/>
              </a:ext>
            </a:extLst>
          </p:cNvPr>
          <p:cNvSpPr>
            <a:spLocks noGrp="1"/>
          </p:cNvSpPr>
          <p:nvPr>
            <p:ph type="body" sz="quarter" idx="15" hasCustomPrompt="1"/>
          </p:nvPr>
        </p:nvSpPr>
        <p:spPr>
          <a:xfrm>
            <a:off x="1118548" y="4867463"/>
            <a:ext cx="2611355" cy="1342854"/>
          </a:xfrm>
          <a:prstGeom prst="rect">
            <a:avLst/>
          </a:prstGeom>
        </p:spPr>
        <p:txBody>
          <a:bodyPr/>
          <a:lstStyle>
            <a:lvl1pPr marL="0" indent="0">
              <a:buNone/>
              <a:defRPr sz="1400">
                <a:solidFill>
                  <a:schemeClr val="tx1"/>
                </a:solidFill>
              </a:defRPr>
            </a:lvl1pPr>
          </a:lstStyle>
          <a:p>
            <a:pPr lvl="0"/>
            <a:r>
              <a:rPr lang="en-US"/>
              <a:t>Small body text</a:t>
            </a:r>
          </a:p>
        </p:txBody>
      </p:sp>
      <p:sp>
        <p:nvSpPr>
          <p:cNvPr id="38" name="Text Placeholder 19">
            <a:extLst>
              <a:ext uri="{FF2B5EF4-FFF2-40B4-BE49-F238E27FC236}">
                <a16:creationId xmlns:a16="http://schemas.microsoft.com/office/drawing/2014/main" id="{6B5E7BD8-44F7-7293-936D-E8DA674B830C}"/>
              </a:ext>
            </a:extLst>
          </p:cNvPr>
          <p:cNvSpPr>
            <a:spLocks noGrp="1"/>
          </p:cNvSpPr>
          <p:nvPr>
            <p:ph type="body" sz="quarter" idx="16" hasCustomPrompt="1"/>
          </p:nvPr>
        </p:nvSpPr>
        <p:spPr>
          <a:xfrm>
            <a:off x="4925462" y="4088914"/>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39" name="Text Placeholder 10">
            <a:extLst>
              <a:ext uri="{FF2B5EF4-FFF2-40B4-BE49-F238E27FC236}">
                <a16:creationId xmlns:a16="http://schemas.microsoft.com/office/drawing/2014/main" id="{EF075C32-FC8C-E2C4-3D0A-5D975A6E067D}"/>
              </a:ext>
            </a:extLst>
          </p:cNvPr>
          <p:cNvSpPr>
            <a:spLocks noGrp="1"/>
          </p:cNvSpPr>
          <p:nvPr>
            <p:ph type="body" sz="quarter" idx="17" hasCustomPrompt="1"/>
          </p:nvPr>
        </p:nvSpPr>
        <p:spPr>
          <a:xfrm>
            <a:off x="4925462" y="4867463"/>
            <a:ext cx="2611355" cy="1342854"/>
          </a:xfrm>
          <a:prstGeom prst="rect">
            <a:avLst/>
          </a:prstGeom>
        </p:spPr>
        <p:txBody>
          <a:bodyPr/>
          <a:lstStyle>
            <a:lvl1pPr marL="0" indent="0">
              <a:buNone/>
              <a:defRPr sz="1400">
                <a:solidFill>
                  <a:schemeClr val="tx1"/>
                </a:solidFill>
              </a:defRPr>
            </a:lvl1pPr>
          </a:lstStyle>
          <a:p>
            <a:pPr lvl="0"/>
            <a:r>
              <a:rPr lang="en-US"/>
              <a:t>Small body text</a:t>
            </a:r>
          </a:p>
        </p:txBody>
      </p:sp>
      <p:sp>
        <p:nvSpPr>
          <p:cNvPr id="40" name="Text Placeholder 19">
            <a:extLst>
              <a:ext uri="{FF2B5EF4-FFF2-40B4-BE49-F238E27FC236}">
                <a16:creationId xmlns:a16="http://schemas.microsoft.com/office/drawing/2014/main" id="{A5CD6273-E77A-9457-A953-E68699824AA2}"/>
              </a:ext>
            </a:extLst>
          </p:cNvPr>
          <p:cNvSpPr>
            <a:spLocks noGrp="1"/>
          </p:cNvSpPr>
          <p:nvPr>
            <p:ph type="body" sz="quarter" idx="18" hasCustomPrompt="1"/>
          </p:nvPr>
        </p:nvSpPr>
        <p:spPr>
          <a:xfrm>
            <a:off x="8748162" y="4063563"/>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41" name="Text Placeholder 10">
            <a:extLst>
              <a:ext uri="{FF2B5EF4-FFF2-40B4-BE49-F238E27FC236}">
                <a16:creationId xmlns:a16="http://schemas.microsoft.com/office/drawing/2014/main" id="{669A94A6-4739-9229-DA07-A75D1AE51ACC}"/>
              </a:ext>
            </a:extLst>
          </p:cNvPr>
          <p:cNvSpPr>
            <a:spLocks noGrp="1"/>
          </p:cNvSpPr>
          <p:nvPr>
            <p:ph type="body" sz="quarter" idx="19" hasCustomPrompt="1"/>
          </p:nvPr>
        </p:nvSpPr>
        <p:spPr>
          <a:xfrm>
            <a:off x="8748162" y="4842112"/>
            <a:ext cx="2611355" cy="1342854"/>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3590764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262BB9-B60F-409E-AF67-1C95C223DB6D}"/>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976DBA68-048B-1FF5-631B-A23E7018C56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
        <p:nvSpPr>
          <p:cNvPr id="16" name="Text Placeholder 15">
            <a:extLst>
              <a:ext uri="{FF2B5EF4-FFF2-40B4-BE49-F238E27FC236}">
                <a16:creationId xmlns:a16="http://schemas.microsoft.com/office/drawing/2014/main" id="{30FF6D71-D38F-BC75-2A54-5F5D115251AD}"/>
              </a:ext>
            </a:extLst>
          </p:cNvPr>
          <p:cNvSpPr>
            <a:spLocks noGrp="1"/>
          </p:cNvSpPr>
          <p:nvPr>
            <p:ph type="body" sz="quarter" idx="11"/>
          </p:nvPr>
        </p:nvSpPr>
        <p:spPr>
          <a:xfrm rot="21420000">
            <a:off x="2367935" y="1590204"/>
            <a:ext cx="7435850" cy="2490644"/>
          </a:xfrm>
          <a:prstGeom prst="rect">
            <a:avLst/>
          </a:prstGeom>
        </p:spPr>
        <p:txBody>
          <a:bodyPr/>
          <a:lstStyle>
            <a:lvl1pPr marL="0" indent="0" algn="ctr">
              <a:lnSpc>
                <a:spcPct val="80000"/>
              </a:lnSpc>
              <a:buNone/>
              <a:defRPr sz="6600">
                <a:solidFill>
                  <a:schemeClr val="bg1"/>
                </a:solidFill>
                <a:latin typeface="+mj-lt"/>
              </a:defRPr>
            </a:lvl1pPr>
          </a:lstStyle>
          <a:p>
            <a:pPr lvl="0"/>
            <a:r>
              <a:rPr lang="en-US"/>
              <a:t>Click to edit Master text styles</a:t>
            </a:r>
          </a:p>
        </p:txBody>
      </p:sp>
      <p:sp>
        <p:nvSpPr>
          <p:cNvPr id="20" name="Text Placeholder 19">
            <a:extLst>
              <a:ext uri="{FF2B5EF4-FFF2-40B4-BE49-F238E27FC236}">
                <a16:creationId xmlns:a16="http://schemas.microsoft.com/office/drawing/2014/main" id="{FEFCF8AC-EB08-B17D-891F-50ECA4144D37}"/>
              </a:ext>
            </a:extLst>
          </p:cNvPr>
          <p:cNvSpPr>
            <a:spLocks noGrp="1"/>
          </p:cNvSpPr>
          <p:nvPr>
            <p:ph type="body" sz="quarter" idx="12"/>
          </p:nvPr>
        </p:nvSpPr>
        <p:spPr>
          <a:xfrm>
            <a:off x="6578600" y="4481942"/>
            <a:ext cx="4406900" cy="1270000"/>
          </a:xfrm>
          <a:prstGeom prst="rect">
            <a:avLst/>
          </a:prstGeom>
        </p:spPr>
        <p:txBody>
          <a:bodyPr/>
          <a:lstStyle>
            <a:lvl1pPr marL="0" indent="0">
              <a:lnSpc>
                <a:spcPct val="80000"/>
              </a:lnSpc>
              <a:buNone/>
              <a:defRPr sz="3600">
                <a:solidFill>
                  <a:schemeClr val="bg1"/>
                </a:solidFill>
                <a:latin typeface="+mj-lt"/>
              </a:defRPr>
            </a:lvl1pPr>
          </a:lstStyle>
          <a:p>
            <a:pPr lvl="0"/>
            <a:r>
              <a:rPr lang="en-US"/>
              <a:t>Click to edit Master text styles</a:t>
            </a:r>
            <a:endParaRPr lang="en-GB"/>
          </a:p>
        </p:txBody>
      </p:sp>
    </p:spTree>
    <p:extLst>
      <p:ext uri="{BB962C8B-B14F-4D97-AF65-F5344CB8AC3E}">
        <p14:creationId xmlns:p14="http://schemas.microsoft.com/office/powerpoint/2010/main" val="1281040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01B154-851C-A498-4037-087A03DFD8DB}"/>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FD0080B8-1660-E24B-0FD8-42B7F845D09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
        <p:nvSpPr>
          <p:cNvPr id="10" name="Text Placeholder 15">
            <a:extLst>
              <a:ext uri="{FF2B5EF4-FFF2-40B4-BE49-F238E27FC236}">
                <a16:creationId xmlns:a16="http://schemas.microsoft.com/office/drawing/2014/main" id="{EF043F8A-7DCB-B3A2-6FBF-055D84370C00}"/>
              </a:ext>
            </a:extLst>
          </p:cNvPr>
          <p:cNvSpPr>
            <a:spLocks noGrp="1"/>
          </p:cNvSpPr>
          <p:nvPr>
            <p:ph type="body" sz="quarter" idx="11"/>
          </p:nvPr>
        </p:nvSpPr>
        <p:spPr>
          <a:xfrm rot="21420000">
            <a:off x="729901" y="1391036"/>
            <a:ext cx="7049368" cy="2490644"/>
          </a:xfrm>
          <a:prstGeom prst="rect">
            <a:avLst/>
          </a:prstGeom>
        </p:spPr>
        <p:txBody>
          <a:bodyPr/>
          <a:lstStyle>
            <a:lvl1pPr marL="0" indent="0" algn="ctr">
              <a:lnSpc>
                <a:spcPct val="80000"/>
              </a:lnSpc>
              <a:buNone/>
              <a:defRPr sz="5400" spc="-150">
                <a:solidFill>
                  <a:schemeClr val="bg1"/>
                </a:solidFill>
                <a:latin typeface="+mj-lt"/>
              </a:defRPr>
            </a:lvl1pPr>
          </a:lstStyle>
          <a:p>
            <a:pPr lvl="0"/>
            <a:r>
              <a:rPr lang="en-US"/>
              <a:t>Click to edit Master text styles</a:t>
            </a:r>
          </a:p>
        </p:txBody>
      </p:sp>
      <p:sp>
        <p:nvSpPr>
          <p:cNvPr id="11" name="Text Placeholder 19">
            <a:extLst>
              <a:ext uri="{FF2B5EF4-FFF2-40B4-BE49-F238E27FC236}">
                <a16:creationId xmlns:a16="http://schemas.microsoft.com/office/drawing/2014/main" id="{82870D3D-EBA5-4004-0D08-98A6B9C31BE5}"/>
              </a:ext>
            </a:extLst>
          </p:cNvPr>
          <p:cNvSpPr>
            <a:spLocks noGrp="1"/>
          </p:cNvSpPr>
          <p:nvPr>
            <p:ph type="body" sz="quarter" idx="12" hasCustomPrompt="1"/>
          </p:nvPr>
        </p:nvSpPr>
        <p:spPr>
          <a:xfrm>
            <a:off x="7556585" y="3796448"/>
            <a:ext cx="4406900" cy="2653142"/>
          </a:xfrm>
          <a:prstGeom prst="rect">
            <a:avLst/>
          </a:prstGeom>
        </p:spPr>
        <p:txBody>
          <a:bodyPr/>
          <a:lstStyle>
            <a:lvl1pPr marL="0" indent="0" algn="r">
              <a:buNone/>
              <a:defRPr sz="25000">
                <a:solidFill>
                  <a:srgbClr val="2099C0"/>
                </a:solidFill>
                <a:latin typeface="+mj-lt"/>
              </a:defRPr>
            </a:lvl1pPr>
          </a:lstStyle>
          <a:p>
            <a:pPr lvl="0"/>
            <a:r>
              <a:rPr lang="en-US"/>
              <a:t>02</a:t>
            </a:r>
            <a:endParaRPr lang="en-GB"/>
          </a:p>
        </p:txBody>
      </p:sp>
    </p:spTree>
    <p:extLst>
      <p:ext uri="{BB962C8B-B14F-4D97-AF65-F5344CB8AC3E}">
        <p14:creationId xmlns:p14="http://schemas.microsoft.com/office/powerpoint/2010/main" val="1505710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4.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3.sv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2.png"/><Relationship Id="rId5" Type="http://schemas.openxmlformats.org/officeDocument/2006/relationships/slideLayout" Target="../slideLayouts/slideLayout39.xml"/><Relationship Id="rId10" Type="http://schemas.openxmlformats.org/officeDocument/2006/relationships/image" Target="../media/image36.png"/><Relationship Id="rId4" Type="http://schemas.openxmlformats.org/officeDocument/2006/relationships/slideLayout" Target="../slideLayouts/slideLayout38.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399596"/>
      </p:ext>
    </p:extLst>
  </p:cSld>
  <p:clrMap bg1="lt1" tx1="dk1" bg2="lt2" tx2="dk2" accent1="accent1" accent2="accent2" accent3="accent3" accent4="accent4" accent5="accent5" accent6="accent6" hlink="hlink" folHlink="folHlink"/>
  <p:sldLayoutIdLst>
    <p:sldLayoutId id="2147483662" r:id="rId1"/>
    <p:sldLayoutId id="2147483740" r:id="rId2"/>
    <p:sldLayoutId id="2147483741" r:id="rId3"/>
    <p:sldLayoutId id="2147483707" r:id="rId4"/>
    <p:sldLayoutId id="2147483708" r:id="rId5"/>
    <p:sldLayoutId id="2147483737" r:id="rId6"/>
    <p:sldLayoutId id="214748374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458425"/>
      </p:ext>
    </p:extLst>
  </p:cSld>
  <p:clrMap bg1="lt1" tx1="dk1" bg2="lt2" tx2="dk2" accent1="accent1" accent2="accent2" accent3="accent3" accent4="accent4" accent5="accent5" accent6="accent6" hlink="hlink" folHlink="folHlink"/>
  <p:sldLayoutIdLst>
    <p:sldLayoutId id="2147483674" r:id="rId1"/>
    <p:sldLayoutId id="2147483677" r:id="rId2"/>
    <p:sldLayoutId id="2147483676" r:id="rId3"/>
    <p:sldLayoutId id="2147483725" r:id="rId4"/>
    <p:sldLayoutId id="2147483675" r:id="rId5"/>
    <p:sldLayoutId id="2147483678" r:id="rId6"/>
    <p:sldLayoutId id="2147483679" r:id="rId7"/>
    <p:sldLayoutId id="2147483680" r:id="rId8"/>
    <p:sldLayoutId id="2147483681" r:id="rId9"/>
    <p:sldLayoutId id="2147483682"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209380"/>
      </p:ext>
    </p:extLst>
  </p:cSld>
  <p:clrMap bg1="lt1" tx1="dk1" bg2="lt2" tx2="dk2" accent1="accent1" accent2="accent2" accent3="accent3" accent4="accent4" accent5="accent5" accent6="accent6" hlink="hlink" folHlink="folHlink"/>
  <p:sldLayoutIdLst>
    <p:sldLayoutId id="2147483684" r:id="rId1"/>
    <p:sldLayoutId id="2147483689" r:id="rId2"/>
    <p:sldLayoutId id="2147483690" r:id="rId3"/>
    <p:sldLayoutId id="2147483691" r:id="rId4"/>
    <p:sldLayoutId id="2147483742" r:id="rId5"/>
    <p:sldLayoutId id="2147483692" r:id="rId6"/>
    <p:sldLayoutId id="2147483693" r:id="rId7"/>
    <p:sldLayoutId id="2147483697" r:id="rId8"/>
    <p:sldLayoutId id="2147483696" r:id="rId9"/>
    <p:sldLayoutId id="2147483700" r:id="rId10"/>
    <p:sldLayoutId id="2147483744" r:id="rId11"/>
    <p:sldLayoutId id="2147483745" r:id="rId12"/>
    <p:sldLayoutId id="2147483706" r:id="rId13"/>
    <p:sldLayoutId id="2147483705" r:id="rId14"/>
    <p:sldLayoutId id="2147483709" r:id="rId15"/>
    <p:sldLayoutId id="214748374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black circle with a black background&#10;&#10;Description automatically generated">
            <a:extLst>
              <a:ext uri="{FF2B5EF4-FFF2-40B4-BE49-F238E27FC236}">
                <a16:creationId xmlns:a16="http://schemas.microsoft.com/office/drawing/2014/main" id="{72B12760-33CF-F509-3EDF-75C7B2DD73B6}"/>
              </a:ext>
            </a:extLst>
          </p:cNvPr>
          <p:cNvPicPr/>
          <p:nvPr userDrawn="1"/>
        </p:nvPicPr>
        <p:blipFill rotWithShape="1">
          <a:blip r:embed="rId10">
            <a:extLst>
              <a:ext uri="{28A0092B-C50C-407E-A947-70E740481C1C}">
                <a14:useLocalDpi xmlns:a14="http://schemas.microsoft.com/office/drawing/2010/main"/>
              </a:ext>
            </a:extLst>
          </a:blip>
          <a:srcRect/>
          <a:stretch/>
        </p:blipFill>
        <p:spPr>
          <a:xfrm>
            <a:off x="259307" y="227272"/>
            <a:ext cx="7383439" cy="6630729"/>
          </a:xfrm>
          <a:prstGeom prst="rect">
            <a:avLst/>
          </a:prstGeom>
        </p:spPr>
      </p:pic>
      <p:sp>
        <p:nvSpPr>
          <p:cNvPr id="8" name="Rectangle 7">
            <a:extLst>
              <a:ext uri="{FF2B5EF4-FFF2-40B4-BE49-F238E27FC236}">
                <a16:creationId xmlns:a16="http://schemas.microsoft.com/office/drawing/2014/main" id="{D57132D7-E392-CEFD-BD7A-7BCCC176E42D}"/>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FC39E65F-EE22-5063-4BB6-0012492478B3}"/>
              </a:ext>
            </a:extLst>
          </p:cNvPr>
          <p:cNvPicPr>
            <a:picLocks noChangeAspect="1"/>
          </p:cNvPicPr>
          <p:nvPr userDrawn="1"/>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32266" y="227272"/>
            <a:ext cx="1238250" cy="371475"/>
          </a:xfrm>
          <a:prstGeom prst="rect">
            <a:avLst/>
          </a:prstGeom>
        </p:spPr>
      </p:pic>
    </p:spTree>
    <p:extLst>
      <p:ext uri="{BB962C8B-B14F-4D97-AF65-F5344CB8AC3E}">
        <p14:creationId xmlns:p14="http://schemas.microsoft.com/office/powerpoint/2010/main" val="202982706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sv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3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svg"/><Relationship Id="rId7"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svg"/><Relationship Id="rId7"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hyperlink" Target="https://pz.harvard.edu/projects/visible-thinking" TargetMode="External"/><Relationship Id="rId3" Type="http://schemas.openxmlformats.org/officeDocument/2006/relationships/image" Target="../media/image3.svg"/><Relationship Id="rId7"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hyperlink" Target="http://www.venturesbooks.sk/" TargetMode="External"/><Relationship Id="rId2" Type="http://schemas.openxmlformats.org/officeDocument/2006/relationships/hyperlink" Target="http://www.venturesbooks.cz/"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svg"/><Relationship Id="rId7"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english-dashboard.pearson.com/" TargetMode="External"/><Relationship Id="rId5" Type="http://schemas.openxmlformats.org/officeDocument/2006/relationships/image" Target="../media/image76.png"/><Relationship Id="rId4" Type="http://schemas.openxmlformats.org/officeDocument/2006/relationships/image" Target="../media/image3.svg"/></Relationships>
</file>

<file path=ppt/slides/_rels/slide2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3.svg"/><Relationship Id="rId7" Type="http://schemas.openxmlformats.org/officeDocument/2006/relationships/image" Target="../media/image8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3.svg"/></Relationships>
</file>

<file path=ppt/slides/_rels/slide2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2.png"/><Relationship Id="rId7" Type="http://schemas.openxmlformats.org/officeDocument/2006/relationships/image" Target="../media/image9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29.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xml.rels><?xml version="1.0" encoding="UTF-8" standalone="yes"?>
<Relationships xmlns="http://schemas.openxmlformats.org/package/2006/relationships"><Relationship Id="rId3" Type="http://schemas.openxmlformats.org/officeDocument/2006/relationships/hyperlink" Target="http://www.venturesbooks.sk/" TargetMode="External"/><Relationship Id="rId2" Type="http://schemas.openxmlformats.org/officeDocument/2006/relationships/hyperlink" Target="http://www.venturesbooks.cz/"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6.sv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6.sv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3.xml"/><Relationship Id="rId5" Type="http://schemas.openxmlformats.org/officeDocument/2006/relationships/image" Target="../media/image116.png"/><Relationship Id="rId4" Type="http://schemas.openxmlformats.org/officeDocument/2006/relationships/image" Target="../media/image115.png"/></Relationships>
</file>

<file path=ppt/slides/_rels/slide3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20.png"/><Relationship Id="rId4" Type="http://schemas.openxmlformats.org/officeDocument/2006/relationships/image" Target="../media/image119.png"/></Relationships>
</file>

<file path=ppt/slides/_rels/slide3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www.venturesbooks.sk/" TargetMode="External"/><Relationship Id="rId2" Type="http://schemas.openxmlformats.org/officeDocument/2006/relationships/hyperlink" Target="http://www.venturesbooks.cz/"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28.jpeg"/><Relationship Id="rId4" Type="http://schemas.openxmlformats.org/officeDocument/2006/relationships/image" Target="../media/image6.sv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4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25.svg"/><Relationship Id="rId11" Type="http://schemas.openxmlformats.org/officeDocument/2006/relationships/image" Target="../media/image43.png"/><Relationship Id="rId5" Type="http://schemas.openxmlformats.org/officeDocument/2006/relationships/image" Target="../media/image24.png"/><Relationship Id="rId10" Type="http://schemas.openxmlformats.org/officeDocument/2006/relationships/image" Target="../media/image42.png"/><Relationship Id="rId4" Type="http://schemas.openxmlformats.org/officeDocument/2006/relationships/image" Target="../media/image3.svg"/><Relationship Id="rId9"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english-dashboard.pearson.com/" TargetMode="External"/><Relationship Id="rId1" Type="http://schemas.openxmlformats.org/officeDocument/2006/relationships/slideLayout" Target="../slideLayouts/slideLayout4.xml"/><Relationship Id="rId5" Type="http://schemas.openxmlformats.org/officeDocument/2006/relationships/image" Target="../media/image130.png"/><Relationship Id="rId4" Type="http://schemas.openxmlformats.org/officeDocument/2006/relationships/image" Target="../media/image129.png"/></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microsoft.com/office/2018/10/relationships/comments" Target="../comments/modernComment_127_DCE80336.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sv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E6A4990-0587-CAE7-BE2D-EE314991FD20}"/>
              </a:ext>
            </a:extLst>
          </p:cNvPr>
          <p:cNvPicPr>
            <a:picLocks noChangeAspect="1"/>
          </p:cNvPicPr>
          <p:nvPr/>
        </p:nvPicPr>
        <p:blipFill rotWithShape="1">
          <a:blip r:embed="rId2"/>
          <a:srcRect l="1" t="31431" r="2048" b="19589"/>
          <a:stretch/>
        </p:blipFill>
        <p:spPr>
          <a:xfrm>
            <a:off x="2046513" y="1023767"/>
            <a:ext cx="7043037" cy="4810465"/>
          </a:xfrm>
          <a:prstGeom prst="rect">
            <a:avLst/>
          </a:prstGeom>
          <a:ln>
            <a:noFill/>
          </a:ln>
          <a:effectLst>
            <a:outerShdw blurRad="190500" algn="tl" rotWithShape="0">
              <a:srgbClr val="000000">
                <a:alpha val="70000"/>
              </a:srgbClr>
            </a:outerShdw>
          </a:effectLst>
        </p:spPr>
      </p:pic>
      <p:sp>
        <p:nvSpPr>
          <p:cNvPr id="3" name="Obdélník 2">
            <a:extLst>
              <a:ext uri="{FF2B5EF4-FFF2-40B4-BE49-F238E27FC236}">
                <a16:creationId xmlns:a16="http://schemas.microsoft.com/office/drawing/2014/main" id="{6E152351-BA9D-8DA8-8321-6D1C43FC3659}"/>
              </a:ext>
            </a:extLst>
          </p:cNvPr>
          <p:cNvSpPr/>
          <p:nvPr/>
        </p:nvSpPr>
        <p:spPr>
          <a:xfrm>
            <a:off x="6226629" y="1467615"/>
            <a:ext cx="3657601" cy="3922768"/>
          </a:xfrm>
          <a:prstGeom prst="rect">
            <a:avLst/>
          </a:prstGeom>
          <a:effectLst>
            <a:outerShdw blurRad="63500" sx="102000" sy="102000" algn="ctr" rotWithShape="0">
              <a:schemeClr val="tx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4800" b="1" dirty="0" err="1">
                <a:latin typeface="Helvetica" panose="020B0604020202020204" pitchFamily="34" charset="0"/>
                <a:cs typeface="Helvetica" panose="020B0604020202020204" pitchFamily="34" charset="0"/>
              </a:rPr>
              <a:t>How</a:t>
            </a:r>
            <a:r>
              <a:rPr lang="sk-SK" sz="4800" b="1" dirty="0">
                <a:latin typeface="Helvetica" panose="020B0604020202020204" pitchFamily="34" charset="0"/>
                <a:cs typeface="Helvetica" panose="020B0604020202020204" pitchFamily="34" charset="0"/>
              </a:rPr>
              <a:t> to </a:t>
            </a:r>
            <a:r>
              <a:rPr lang="sk-SK" sz="4800" b="1" dirty="0" err="1">
                <a:latin typeface="Helvetica" panose="020B0604020202020204" pitchFamily="34" charset="0"/>
                <a:cs typeface="Helvetica" panose="020B0604020202020204" pitchFamily="34" charset="0"/>
              </a:rPr>
              <a:t>Succeed</a:t>
            </a:r>
            <a:r>
              <a:rPr lang="sk-SK" sz="4800" b="1" dirty="0">
                <a:latin typeface="Helvetica" panose="020B0604020202020204" pitchFamily="34" charset="0"/>
                <a:cs typeface="Helvetica" panose="020B0604020202020204" pitchFamily="34" charset="0"/>
              </a:rPr>
              <a:t> </a:t>
            </a:r>
          </a:p>
          <a:p>
            <a:pPr algn="ctr"/>
            <a:r>
              <a:rPr lang="sk-SK" sz="4800" b="1" dirty="0">
                <a:latin typeface="Helvetica" panose="020B0604020202020204" pitchFamily="34" charset="0"/>
                <a:cs typeface="Helvetica" panose="020B0604020202020204" pitchFamily="34" charset="0"/>
              </a:rPr>
              <a:t>in English</a:t>
            </a:r>
          </a:p>
        </p:txBody>
      </p:sp>
    </p:spTree>
    <p:extLst>
      <p:ext uri="{BB962C8B-B14F-4D97-AF65-F5344CB8AC3E}">
        <p14:creationId xmlns:p14="http://schemas.microsoft.com/office/powerpoint/2010/main" val="2386205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936AF2F-CA8F-D954-C174-8C6C060EA966}"/>
              </a:ext>
            </a:extLst>
          </p:cNvPr>
          <p:cNvSpPr>
            <a:spLocks noGrp="1"/>
          </p:cNvSpPr>
          <p:nvPr>
            <p:ph type="body" sz="quarter" idx="14"/>
          </p:nvPr>
        </p:nvSpPr>
        <p:spPr>
          <a:xfrm>
            <a:off x="1849418" y="3756405"/>
            <a:ext cx="2611355" cy="427668"/>
          </a:xfrm>
        </p:spPr>
        <p:txBody>
          <a:bodyPr/>
          <a:lstStyle/>
          <a:p>
            <a:r>
              <a:rPr lang="en-US" b="1" dirty="0">
                <a:latin typeface="Helvetica" panose="020B0604020202020204" pitchFamily="34" charset="0"/>
                <a:cs typeface="Helvetica" panose="020B0604020202020204" pitchFamily="34" charset="0"/>
              </a:rPr>
              <a:t>Level 1</a:t>
            </a:r>
          </a:p>
        </p:txBody>
      </p:sp>
      <p:sp>
        <p:nvSpPr>
          <p:cNvPr id="6" name="Text Placeholder 5">
            <a:extLst>
              <a:ext uri="{FF2B5EF4-FFF2-40B4-BE49-F238E27FC236}">
                <a16:creationId xmlns:a16="http://schemas.microsoft.com/office/drawing/2014/main" id="{88172FC6-3A45-8C32-344C-6A6CF3A15513}"/>
              </a:ext>
            </a:extLst>
          </p:cNvPr>
          <p:cNvSpPr>
            <a:spLocks noGrp="1"/>
          </p:cNvSpPr>
          <p:nvPr>
            <p:ph type="body" sz="quarter" idx="15"/>
          </p:nvPr>
        </p:nvSpPr>
        <p:spPr>
          <a:xfrm>
            <a:off x="1038897" y="4204218"/>
            <a:ext cx="2611355" cy="2033295"/>
          </a:xfrm>
        </p:spPr>
        <p:txBody>
          <a:bodyPr/>
          <a:lstStyle/>
          <a:p>
            <a:pPr marL="285750" indent="-285750">
              <a:buFont typeface="Arial" panose="020B0604020202020204" pitchFamily="34" charset="0"/>
              <a:buChar char="•"/>
            </a:pPr>
            <a:r>
              <a:rPr lang="en-GB" sz="1800" dirty="0">
                <a:latin typeface="Helvetica" panose="020B0604020202020204" pitchFamily="34" charset="0"/>
                <a:cs typeface="Helvetica" panose="020B0604020202020204" pitchFamily="34" charset="0"/>
              </a:rPr>
              <a:t>10-page long units </a:t>
            </a:r>
          </a:p>
          <a:p>
            <a:pPr marL="285750" indent="-285750">
              <a:buFont typeface="Arial" panose="020B0604020202020204" pitchFamily="34" charset="0"/>
              <a:buChar char="•"/>
            </a:pPr>
            <a:r>
              <a:rPr lang="en-GB" sz="1800" dirty="0">
                <a:latin typeface="Helvetica" panose="020B0604020202020204" pitchFamily="34" charset="0"/>
                <a:cs typeface="Helvetica" panose="020B0604020202020204" pitchFamily="34" charset="0"/>
              </a:rPr>
              <a:t>one page for Vocabulary lessons </a:t>
            </a:r>
          </a:p>
          <a:p>
            <a:pPr marL="285750" indent="-285750">
              <a:buFont typeface="Arial" panose="020B0604020202020204" pitchFamily="34" charset="0"/>
              <a:buChar char="•"/>
            </a:pPr>
            <a:r>
              <a:rPr lang="en-GB" sz="1800" dirty="0">
                <a:latin typeface="Helvetica" panose="020B0604020202020204" pitchFamily="34" charset="0"/>
                <a:cs typeface="Helvetica" panose="020B0604020202020204" pitchFamily="34" charset="0"/>
              </a:rPr>
              <a:t>one page for Skills Trainer sections</a:t>
            </a:r>
          </a:p>
          <a:p>
            <a:pPr marL="285750" indent="-285750">
              <a:buFont typeface="Arial" panose="020B0604020202020204" pitchFamily="34" charset="0"/>
              <a:buChar char="•"/>
            </a:pPr>
            <a:r>
              <a:rPr lang="en-GB" sz="1800" dirty="0">
                <a:latin typeface="Helvetica" panose="020B0604020202020204" pitchFamily="34" charset="0"/>
                <a:cs typeface="Helvetica" panose="020B0604020202020204" pitchFamily="34" charset="0"/>
              </a:rPr>
              <a:t>no Citizenship video</a:t>
            </a:r>
          </a:p>
        </p:txBody>
      </p:sp>
      <p:sp>
        <p:nvSpPr>
          <p:cNvPr id="8" name="Text Placeholder 7">
            <a:extLst>
              <a:ext uri="{FF2B5EF4-FFF2-40B4-BE49-F238E27FC236}">
                <a16:creationId xmlns:a16="http://schemas.microsoft.com/office/drawing/2014/main" id="{1F38A1D2-EA57-717E-7BC1-951257B50842}"/>
              </a:ext>
            </a:extLst>
          </p:cNvPr>
          <p:cNvSpPr>
            <a:spLocks noGrp="1"/>
          </p:cNvSpPr>
          <p:nvPr>
            <p:ph type="body" sz="quarter" idx="17"/>
          </p:nvPr>
        </p:nvSpPr>
        <p:spPr>
          <a:xfrm>
            <a:off x="4995724" y="4198917"/>
            <a:ext cx="2611355" cy="2033295"/>
          </a:xfrm>
        </p:spPr>
        <p:txBody>
          <a:bodyPr/>
          <a:lstStyle/>
          <a:p>
            <a:pPr marL="285750" indent="-285750">
              <a:buFont typeface="Arial" panose="020B0604020202020204" pitchFamily="34" charset="0"/>
              <a:buChar char="•"/>
            </a:pPr>
            <a:r>
              <a:rPr lang="en-GB" sz="1800" dirty="0">
                <a:latin typeface="Helvetica" panose="020B0604020202020204" pitchFamily="34" charset="0"/>
                <a:cs typeface="Helvetica" panose="020B0604020202020204" pitchFamily="34" charset="0"/>
              </a:rPr>
              <a:t>12-page long units</a:t>
            </a:r>
          </a:p>
          <a:p>
            <a:pPr marL="285750" indent="-285750">
              <a:buFont typeface="Arial" panose="020B0604020202020204" pitchFamily="34" charset="0"/>
              <a:buChar char="•"/>
            </a:pPr>
            <a:r>
              <a:rPr lang="en-GB" sz="1800" dirty="0">
                <a:latin typeface="Helvetica" panose="020B0604020202020204" pitchFamily="34" charset="0"/>
                <a:cs typeface="Helvetica" panose="020B0604020202020204" pitchFamily="34" charset="0"/>
              </a:rPr>
              <a:t>double-page spreads for Vocabulary lessons</a:t>
            </a:r>
          </a:p>
          <a:p>
            <a:pPr marL="285750" indent="-285750">
              <a:buFont typeface="Arial" panose="020B0604020202020204" pitchFamily="34" charset="0"/>
              <a:buChar char="•"/>
            </a:pPr>
            <a:r>
              <a:rPr lang="en-GB" sz="1800" dirty="0">
                <a:latin typeface="Helvetica" panose="020B0604020202020204" pitchFamily="34" charset="0"/>
                <a:cs typeface="Helvetica" panose="020B0604020202020204" pitchFamily="34" charset="0"/>
              </a:rPr>
              <a:t>Citizenship videos from Level 2</a:t>
            </a:r>
          </a:p>
        </p:txBody>
      </p:sp>
      <p:sp>
        <p:nvSpPr>
          <p:cNvPr id="11" name="Text Placeholder 4">
            <a:extLst>
              <a:ext uri="{FF2B5EF4-FFF2-40B4-BE49-F238E27FC236}">
                <a16:creationId xmlns:a16="http://schemas.microsoft.com/office/drawing/2014/main" id="{7EA6486A-72D0-35CA-E797-DAE1598737A6}"/>
              </a:ext>
            </a:extLst>
          </p:cNvPr>
          <p:cNvSpPr txBox="1">
            <a:spLocks/>
          </p:cNvSpPr>
          <p:nvPr/>
        </p:nvSpPr>
        <p:spPr>
          <a:xfrm>
            <a:off x="5369212" y="3771249"/>
            <a:ext cx="2611355" cy="427668"/>
          </a:xfrm>
          <a:prstGeom prst="rect">
            <a:avLst/>
          </a:prstGeom>
        </p:spPr>
        <p:txBody>
          <a:bodyPr/>
          <a:lstStyle>
            <a:lvl1pPr marL="0" indent="0" algn="l" defTabSz="914400" rtl="0" eaLnBrk="1" latinLnBrk="0" hangingPunct="1">
              <a:lnSpc>
                <a:spcPct val="80000"/>
              </a:lnSpc>
              <a:spcBef>
                <a:spcPts val="1000"/>
              </a:spcBef>
              <a:buFont typeface="Arial" panose="020B0604020202020204" pitchFamily="34" charset="0"/>
              <a:buNone/>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Helvetica" panose="020B0604020202020204" pitchFamily="34" charset="0"/>
                <a:cs typeface="Helvetica" panose="020B0604020202020204" pitchFamily="34" charset="0"/>
              </a:rPr>
              <a:t>Levels 2-3</a:t>
            </a:r>
          </a:p>
        </p:txBody>
      </p:sp>
      <p:sp>
        <p:nvSpPr>
          <p:cNvPr id="12" name="Text Placeholder 4">
            <a:extLst>
              <a:ext uri="{FF2B5EF4-FFF2-40B4-BE49-F238E27FC236}">
                <a16:creationId xmlns:a16="http://schemas.microsoft.com/office/drawing/2014/main" id="{B7336C8B-703B-3102-95E2-4D648464B441}"/>
              </a:ext>
            </a:extLst>
          </p:cNvPr>
          <p:cNvSpPr txBox="1">
            <a:spLocks/>
          </p:cNvSpPr>
          <p:nvPr/>
        </p:nvSpPr>
        <p:spPr>
          <a:xfrm>
            <a:off x="9263336" y="3756405"/>
            <a:ext cx="2611355" cy="427668"/>
          </a:xfrm>
          <a:prstGeom prst="rect">
            <a:avLst/>
          </a:prstGeom>
        </p:spPr>
        <p:txBody>
          <a:bodyPr/>
          <a:lstStyle>
            <a:lvl1pPr marL="0" indent="0" algn="l" defTabSz="914400" rtl="0" eaLnBrk="1" latinLnBrk="0" hangingPunct="1">
              <a:lnSpc>
                <a:spcPct val="80000"/>
              </a:lnSpc>
              <a:spcBef>
                <a:spcPts val="1000"/>
              </a:spcBef>
              <a:buFont typeface="Arial" panose="020B0604020202020204" pitchFamily="34" charset="0"/>
              <a:buNone/>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Helvetica" panose="020B0604020202020204" pitchFamily="34" charset="0"/>
                <a:cs typeface="Helvetica" panose="020B0604020202020204" pitchFamily="34" charset="0"/>
              </a:rPr>
              <a:t>Levels 4-5</a:t>
            </a:r>
          </a:p>
        </p:txBody>
      </p:sp>
      <p:sp>
        <p:nvSpPr>
          <p:cNvPr id="14" name="TextBox 13">
            <a:extLst>
              <a:ext uri="{FF2B5EF4-FFF2-40B4-BE49-F238E27FC236}">
                <a16:creationId xmlns:a16="http://schemas.microsoft.com/office/drawing/2014/main" id="{6F66FF84-D845-FC63-72A9-DA5A9943CACF}"/>
              </a:ext>
            </a:extLst>
          </p:cNvPr>
          <p:cNvSpPr txBox="1"/>
          <p:nvPr/>
        </p:nvSpPr>
        <p:spPr>
          <a:xfrm>
            <a:off x="8699387" y="4154761"/>
            <a:ext cx="2917419" cy="2121606"/>
          </a:xfrm>
          <a:prstGeom prst="rect">
            <a:avLst/>
          </a:prstGeom>
          <a:noFill/>
        </p:spPr>
        <p:txBody>
          <a:bodyPr wrap="square">
            <a:spAutoFit/>
          </a:bodyPr>
          <a:lstStyle/>
          <a:p>
            <a:pPr marL="285750" marR="0" lvl="0" indent="-285750" fontAlgn="auto">
              <a:lnSpc>
                <a:spcPct val="90000"/>
              </a:lnSpc>
              <a:spcBef>
                <a:spcPts val="1000"/>
              </a:spcBef>
              <a:spcAft>
                <a:spcPts val="0"/>
              </a:spcAft>
              <a:buClrTx/>
              <a:buSzTx/>
              <a:buFont typeface="Arial" panose="020B0604020202020204" pitchFamily="34" charset="0"/>
              <a:buChar char="•"/>
              <a:tabLst/>
              <a:defRPr/>
            </a:pPr>
            <a:r>
              <a:rPr lang="en-GB" dirty="0">
                <a:latin typeface="Helvetica" panose="020B0604020202020204" pitchFamily="34" charset="0"/>
                <a:cs typeface="Helvetica" panose="020B0604020202020204" pitchFamily="34" charset="0"/>
              </a:rPr>
              <a:t>14-page long units</a:t>
            </a:r>
          </a:p>
          <a:p>
            <a:pPr marL="285750" marR="0" lvl="0" indent="-285750" fontAlgn="auto">
              <a:lnSpc>
                <a:spcPct val="90000"/>
              </a:lnSpc>
              <a:spcBef>
                <a:spcPts val="1000"/>
              </a:spcBef>
              <a:spcAft>
                <a:spcPts val="0"/>
              </a:spcAft>
              <a:buClrTx/>
              <a:buSzTx/>
              <a:buFont typeface="Arial" panose="020B0604020202020204" pitchFamily="34" charset="0"/>
              <a:buChar char="•"/>
              <a:tabLst/>
              <a:defRPr/>
            </a:pPr>
            <a:r>
              <a:rPr lang="en-GB" dirty="0">
                <a:latin typeface="Helvetica" panose="020B0604020202020204" pitchFamily="34" charset="0"/>
                <a:cs typeface="Helvetica" panose="020B0604020202020204" pitchFamily="34" charset="0"/>
              </a:rPr>
              <a:t>double-page spreads for Skills Trainer sections </a:t>
            </a:r>
          </a:p>
          <a:p>
            <a:pPr marL="285750" marR="0" lvl="0" indent="-285750" fontAlgn="auto">
              <a:lnSpc>
                <a:spcPct val="90000"/>
              </a:lnSpc>
              <a:spcBef>
                <a:spcPts val="1000"/>
              </a:spcBef>
              <a:spcAft>
                <a:spcPts val="0"/>
              </a:spcAft>
              <a:buClrTx/>
              <a:buSzTx/>
              <a:buFont typeface="Arial" panose="020B0604020202020204" pitchFamily="34" charset="0"/>
              <a:buChar char="•"/>
              <a:tabLst/>
              <a:defRPr/>
            </a:pPr>
            <a:r>
              <a:rPr lang="en-GB" dirty="0">
                <a:latin typeface="Helvetica" panose="020B0604020202020204" pitchFamily="34" charset="0"/>
                <a:cs typeface="Helvetica" panose="020B0604020202020204" pitchFamily="34" charset="0"/>
              </a:rPr>
              <a:t>separate one-page long Writing lessons</a:t>
            </a:r>
          </a:p>
          <a:p>
            <a:endParaRPr lang="en-GB" sz="1800" dirty="0"/>
          </a:p>
        </p:txBody>
      </p:sp>
      <p:pic>
        <p:nvPicPr>
          <p:cNvPr id="15" name="Picture 2">
            <a:extLst>
              <a:ext uri="{FF2B5EF4-FFF2-40B4-BE49-F238E27FC236}">
                <a16:creationId xmlns:a16="http://schemas.microsoft.com/office/drawing/2014/main" id="{A2F4509C-7B98-B084-C2CC-BC57EAC8A8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562" y="952575"/>
            <a:ext cx="1857634" cy="2414924"/>
          </a:xfrm>
          <a:prstGeom prst="rect">
            <a:avLst/>
          </a:prstGeom>
          <a:effectLst>
            <a:outerShdw blurRad="63500" sx="102000" sy="102000" algn="ctr" rotWithShape="0">
              <a:schemeClr val="bg2">
                <a:lumMod val="50000"/>
                <a:alpha val="40000"/>
              </a:schemeClr>
            </a:outerShdw>
          </a:effectLst>
          <a:extLst>
            <a:ext uri="{909E8E84-426E-40DD-AFC4-6F175D3DCCD1}">
              <a14:hiddenFill xmlns:a14="http://schemas.microsoft.com/office/drawing/2010/main">
                <a:solidFill>
                  <a:srgbClr val="FFFFFF"/>
                </a:solidFill>
              </a14:hiddenFill>
            </a:ext>
          </a:extLst>
        </p:spPr>
      </p:pic>
      <p:pic>
        <p:nvPicPr>
          <p:cNvPr id="16" name="Picture 6" descr="A picture containing text, person, sign, posing&#10;&#10;Description automatically generated">
            <a:extLst>
              <a:ext uri="{FF2B5EF4-FFF2-40B4-BE49-F238E27FC236}">
                <a16:creationId xmlns:a16="http://schemas.microsoft.com/office/drawing/2014/main" id="{7799EB8E-87A5-8D30-E9E9-DE8FBF610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2045" y="944755"/>
            <a:ext cx="1839058" cy="241492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10">
            <a:extLst>
              <a:ext uri="{FF2B5EF4-FFF2-40B4-BE49-F238E27FC236}">
                <a16:creationId xmlns:a16="http://schemas.microsoft.com/office/drawing/2014/main" id="{537F6E73-EDE4-CC51-0FDC-6729F7BBB7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3430" y="944755"/>
            <a:ext cx="1777137" cy="2427309"/>
          </a:xfrm>
          <a:prstGeom prst="rect">
            <a:avLst/>
          </a:prstGeom>
          <a:noFill/>
          <a:effectLst>
            <a:outerShdw blurRad="63500" sx="102000" sy="102000" algn="ctr" rotWithShape="0">
              <a:schemeClr val="bg2">
                <a:lumMod val="50000"/>
                <a:alpha val="40000"/>
              </a:schemeClr>
            </a:outerShdw>
          </a:effectLst>
          <a:extLst>
            <a:ext uri="{909E8E84-426E-40DD-AFC4-6F175D3DCCD1}">
              <a14:hiddenFill xmlns:a14="http://schemas.microsoft.com/office/drawing/2010/main">
                <a:solidFill>
                  <a:srgbClr val="FFFFFF"/>
                </a:solidFill>
              </a14:hiddenFill>
            </a:ext>
          </a:extLst>
        </p:spPr>
      </p:pic>
      <p:pic>
        <p:nvPicPr>
          <p:cNvPr id="18" name="Picture 12">
            <a:extLst>
              <a:ext uri="{FF2B5EF4-FFF2-40B4-BE49-F238E27FC236}">
                <a16:creationId xmlns:a16="http://schemas.microsoft.com/office/drawing/2014/main" id="{152D3DDB-B322-E852-FEB9-B253F1770D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8576" y="984595"/>
            <a:ext cx="1789521" cy="241492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6" descr="A group of people standing in front of a red cover&#10;&#10;Description automatically generated">
            <a:extLst>
              <a:ext uri="{FF2B5EF4-FFF2-40B4-BE49-F238E27FC236}">
                <a16:creationId xmlns:a16="http://schemas.microsoft.com/office/drawing/2014/main" id="{BF9CA48C-3E6D-F6C1-9214-9465BB19EA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1326" y="984595"/>
            <a:ext cx="1808097" cy="2414924"/>
          </a:xfrm>
          <a:prstGeom prst="rect">
            <a:avLst/>
          </a:prstGeom>
          <a:noFill/>
          <a:effectLst>
            <a:outerShdw blurRad="63500" sx="102000" sy="102000" algn="ctr" rotWithShape="0">
              <a:schemeClr val="bg2">
                <a:lumMod val="50000"/>
                <a:alpha val="4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02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1DCFE1-38A7-275E-68DA-E74C032E9517}"/>
              </a:ext>
            </a:extLst>
          </p:cNvPr>
          <p:cNvSpPr>
            <a:spLocks noGrp="1" noRot="1" noMove="1" noResize="1" noEditPoints="1" noAdjustHandles="1" noChangeArrowheads="1" noChangeShapeType="1"/>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EB0F5819-CB9E-1759-BEFC-17DF3228301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76" name="TextBox 75">
            <a:extLst>
              <a:ext uri="{FF2B5EF4-FFF2-40B4-BE49-F238E27FC236}">
                <a16:creationId xmlns:a16="http://schemas.microsoft.com/office/drawing/2014/main" id="{161956BB-3052-B46B-C234-FEFED72A67E1}"/>
              </a:ext>
            </a:extLst>
          </p:cNvPr>
          <p:cNvSpPr txBox="1"/>
          <p:nvPr/>
        </p:nvSpPr>
        <p:spPr>
          <a:xfrm>
            <a:off x="4552275" y="876036"/>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1</a:t>
            </a:r>
          </a:p>
        </p:txBody>
      </p:sp>
      <p:pic>
        <p:nvPicPr>
          <p:cNvPr id="3" name="Picture 2">
            <a:extLst>
              <a:ext uri="{FF2B5EF4-FFF2-40B4-BE49-F238E27FC236}">
                <a16:creationId xmlns:a16="http://schemas.microsoft.com/office/drawing/2014/main" id="{D9147B00-C30D-4A02-453B-F2B42C1353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601" y="819013"/>
            <a:ext cx="2572109" cy="3343741"/>
          </a:xfrm>
          <a:prstGeom prst="rect">
            <a:avLst/>
          </a:prstGeom>
          <a:ln>
            <a:noFill/>
          </a:ln>
          <a:effectLst>
            <a:outerShdw blurRad="190500" algn="tl" rotWithShape="0">
              <a:schemeClr val="bg2">
                <a:lumMod val="50000"/>
                <a:alpha val="70000"/>
              </a:schemeClr>
            </a:outerShdw>
          </a:effectLst>
          <a:extLst>
            <a:ext uri="{909E8E84-426E-40DD-AFC4-6F175D3DCCD1}">
              <a14:hiddenFill xmlns:a14="http://schemas.microsoft.com/office/drawing/2010/main">
                <a:solidFill>
                  <a:srgbClr val="FFFFFF"/>
                </a:solidFill>
              </a14:hiddenFill>
            </a:ext>
          </a:extLst>
        </p:spPr>
      </p:pic>
      <p:pic>
        <p:nvPicPr>
          <p:cNvPr id="4" name="Picture 6" descr="A picture containing text, person, sign, posing&#10;&#10;Description automatically generated">
            <a:extLst>
              <a:ext uri="{FF2B5EF4-FFF2-40B4-BE49-F238E27FC236}">
                <a16:creationId xmlns:a16="http://schemas.microsoft.com/office/drawing/2014/main" id="{09244A67-7D7F-E872-2FB4-3FFB1A8024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5926" y="819012"/>
            <a:ext cx="2546388" cy="3343741"/>
          </a:xfrm>
          <a:prstGeom prst="rect">
            <a:avLst/>
          </a:prstGeom>
          <a:ln>
            <a:noFill/>
          </a:ln>
          <a:effectLst>
            <a:outerShdw blurRad="190500" algn="tl" rotWithShape="0">
              <a:schemeClr val="bg2">
                <a:lumMod val="50000"/>
                <a:alpha val="70000"/>
              </a:schemeClr>
            </a:outerShdw>
          </a:effectLst>
          <a:extLst>
            <a:ext uri="{909E8E84-426E-40DD-AFC4-6F175D3DCCD1}">
              <a14:hiddenFill xmlns:a14="http://schemas.microsoft.com/office/drawing/2010/main">
                <a:solidFill>
                  <a:srgbClr val="FFFFFF"/>
                </a:solidFill>
              </a14:hiddenFill>
            </a:ext>
          </a:extLst>
        </p:spPr>
      </p:pic>
      <p:pic>
        <p:nvPicPr>
          <p:cNvPr id="5" name="Picture 10">
            <a:extLst>
              <a:ext uri="{FF2B5EF4-FFF2-40B4-BE49-F238E27FC236}">
                <a16:creationId xmlns:a16="http://schemas.microsoft.com/office/drawing/2014/main" id="{8F103063-A07B-F028-D346-D872D6AF95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9260" y="819012"/>
            <a:ext cx="2460651" cy="3360889"/>
          </a:xfrm>
          <a:prstGeom prst="rect">
            <a:avLst/>
          </a:prstGeom>
          <a:ln>
            <a:noFill/>
          </a:ln>
          <a:effectLst>
            <a:outerShdw blurRad="190500" algn="tl" rotWithShape="0">
              <a:schemeClr val="bg2">
                <a:lumMod val="50000"/>
                <a:alpha val="70000"/>
              </a:schemeClr>
            </a:outerShdw>
          </a:effectLst>
          <a:extLst>
            <a:ext uri="{909E8E84-426E-40DD-AFC4-6F175D3DCCD1}">
              <a14:hiddenFill xmlns:a14="http://schemas.microsoft.com/office/drawing/2010/main">
                <a:solidFill>
                  <a:srgbClr val="FFFFFF"/>
                </a:solidFill>
              </a14:hiddenFill>
            </a:ext>
          </a:extLst>
        </p:spPr>
      </p:pic>
      <p:pic>
        <p:nvPicPr>
          <p:cNvPr id="6" name="Picture 12">
            <a:extLst>
              <a:ext uri="{FF2B5EF4-FFF2-40B4-BE49-F238E27FC236}">
                <a16:creationId xmlns:a16="http://schemas.microsoft.com/office/drawing/2014/main" id="{CBC83CF4-F546-051A-A3BD-95D13B32D1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0297" y="819012"/>
            <a:ext cx="2477798" cy="3343741"/>
          </a:xfrm>
          <a:prstGeom prst="rect">
            <a:avLst/>
          </a:prstGeom>
          <a:ln>
            <a:noFill/>
          </a:ln>
          <a:effectLst>
            <a:outerShdw blurRad="190500" algn="tl" rotWithShape="0">
              <a:schemeClr val="bg2">
                <a:lumMod val="50000"/>
                <a:alpha val="70000"/>
              </a:schemeClr>
            </a:outerShdw>
          </a:effectLst>
          <a:extLst>
            <a:ext uri="{909E8E84-426E-40DD-AFC4-6F175D3DCCD1}">
              <a14:hiddenFill xmlns:a14="http://schemas.microsoft.com/office/drawing/2010/main">
                <a:solidFill>
                  <a:srgbClr val="FFFFFF"/>
                </a:solidFill>
              </a14:hiddenFill>
            </a:ext>
          </a:extLst>
        </p:spPr>
      </p:pic>
      <p:pic>
        <p:nvPicPr>
          <p:cNvPr id="9" name="Picture 16" descr="A group of people standing in front of a red cover&#10;&#10;Description automatically generated">
            <a:extLst>
              <a:ext uri="{FF2B5EF4-FFF2-40B4-BE49-F238E27FC236}">
                <a16:creationId xmlns:a16="http://schemas.microsoft.com/office/drawing/2014/main" id="{F0244DDA-90CC-D294-423C-EDB08E7E43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97683" y="819012"/>
            <a:ext cx="2503519" cy="3343741"/>
          </a:xfrm>
          <a:prstGeom prst="rect">
            <a:avLst/>
          </a:prstGeom>
          <a:ln>
            <a:noFill/>
          </a:ln>
          <a:effectLst>
            <a:outerShdw blurRad="190500" algn="tl" rotWithShape="0">
              <a:schemeClr val="bg2">
                <a:lumMod val="50000"/>
                <a:alpha val="70000"/>
              </a:schemeClr>
            </a:outerShdw>
          </a:effectLst>
          <a:extLst>
            <a:ext uri="{909E8E84-426E-40DD-AFC4-6F175D3DCCD1}">
              <a14:hiddenFill xmlns:a14="http://schemas.microsoft.com/office/drawing/2010/main">
                <a:solidFill>
                  <a:srgbClr val="FFFFFF"/>
                </a:solidFill>
              </a14:hiddenFill>
            </a:ext>
          </a:extLst>
        </p:spPr>
      </p:pic>
      <p:sp>
        <p:nvSpPr>
          <p:cNvPr id="10" name="Obdélník 9">
            <a:extLst>
              <a:ext uri="{FF2B5EF4-FFF2-40B4-BE49-F238E27FC236}">
                <a16:creationId xmlns:a16="http://schemas.microsoft.com/office/drawing/2014/main" id="{FA3CC00F-EA6A-BCEA-46A6-858D892A540D}"/>
              </a:ext>
            </a:extLst>
          </p:cNvPr>
          <p:cNvSpPr/>
          <p:nvPr/>
        </p:nvSpPr>
        <p:spPr>
          <a:xfrm>
            <a:off x="669185" y="4099688"/>
            <a:ext cx="1956607" cy="775703"/>
          </a:xfrm>
          <a:prstGeom prst="rect">
            <a:avLst/>
          </a:prstGeom>
          <a:solidFill>
            <a:schemeClr val="accent1">
              <a:lumMod val="40000"/>
              <a:lumOff val="60000"/>
            </a:schemeClr>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k-SK" dirty="0">
                <a:solidFill>
                  <a:schemeClr val="tx1"/>
                </a:solidFill>
                <a:latin typeface="Helvetica" panose="020B0604020202020204" pitchFamily="34" charset="0"/>
                <a:cs typeface="Helvetica" panose="020B0604020202020204" pitchFamily="34" charset="0"/>
              </a:rPr>
              <a:t>CEFR: A1 </a:t>
            </a:r>
          </a:p>
          <a:p>
            <a:r>
              <a:rPr lang="sk-SK" dirty="0">
                <a:solidFill>
                  <a:schemeClr val="tx1"/>
                </a:solidFill>
                <a:latin typeface="Helvetica" panose="020B0604020202020204" pitchFamily="34" charset="0"/>
                <a:cs typeface="Helvetica" panose="020B0604020202020204" pitchFamily="34" charset="0"/>
              </a:rPr>
              <a:t>GSE: 16-23</a:t>
            </a:r>
          </a:p>
        </p:txBody>
      </p:sp>
      <p:sp>
        <p:nvSpPr>
          <p:cNvPr id="11" name="Obdélník 10">
            <a:extLst>
              <a:ext uri="{FF2B5EF4-FFF2-40B4-BE49-F238E27FC236}">
                <a16:creationId xmlns:a16="http://schemas.microsoft.com/office/drawing/2014/main" id="{9C433A49-9ADE-48C9-57F5-871857962B1D}"/>
              </a:ext>
            </a:extLst>
          </p:cNvPr>
          <p:cNvSpPr/>
          <p:nvPr/>
        </p:nvSpPr>
        <p:spPr>
          <a:xfrm>
            <a:off x="3040631" y="4119111"/>
            <a:ext cx="1956607" cy="775703"/>
          </a:xfrm>
          <a:prstGeom prst="rect">
            <a:avLst/>
          </a:prstGeom>
          <a:solidFill>
            <a:schemeClr val="accent1">
              <a:lumMod val="40000"/>
              <a:lumOff val="60000"/>
            </a:schemeClr>
          </a:solidFill>
          <a:effectLst>
            <a:outerShdw blurRad="63500" sx="102000" sy="102000" algn="ctr" rotWithShape="0">
              <a:schemeClr val="tx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k-SK" dirty="0">
                <a:solidFill>
                  <a:schemeClr val="tx1"/>
                </a:solidFill>
                <a:latin typeface="Helvetica" panose="020B0604020202020204" pitchFamily="34" charset="0"/>
                <a:cs typeface="Helvetica" panose="020B0604020202020204" pitchFamily="34" charset="0"/>
              </a:rPr>
              <a:t>CEFR: A1+ </a:t>
            </a:r>
          </a:p>
          <a:p>
            <a:r>
              <a:rPr lang="sk-SK" dirty="0">
                <a:solidFill>
                  <a:schemeClr val="tx1"/>
                </a:solidFill>
                <a:latin typeface="Helvetica" panose="020B0604020202020204" pitchFamily="34" charset="0"/>
                <a:cs typeface="Helvetica" panose="020B0604020202020204" pitchFamily="34" charset="0"/>
              </a:rPr>
              <a:t>GSE: 20-30</a:t>
            </a:r>
          </a:p>
        </p:txBody>
      </p:sp>
      <p:sp>
        <p:nvSpPr>
          <p:cNvPr id="13" name="Obdélník 12">
            <a:extLst>
              <a:ext uri="{FF2B5EF4-FFF2-40B4-BE49-F238E27FC236}">
                <a16:creationId xmlns:a16="http://schemas.microsoft.com/office/drawing/2014/main" id="{C2277F11-D8C3-8B49-26DF-085AB9BE2444}"/>
              </a:ext>
            </a:extLst>
          </p:cNvPr>
          <p:cNvSpPr/>
          <p:nvPr/>
        </p:nvSpPr>
        <p:spPr>
          <a:xfrm>
            <a:off x="5366404" y="4099688"/>
            <a:ext cx="1881487" cy="775703"/>
          </a:xfrm>
          <a:prstGeom prst="rect">
            <a:avLst/>
          </a:prstGeom>
          <a:solidFill>
            <a:schemeClr val="accent1">
              <a:lumMod val="40000"/>
              <a:lumOff val="60000"/>
            </a:schemeClr>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k-SK" dirty="0">
                <a:solidFill>
                  <a:schemeClr val="tx1"/>
                </a:solidFill>
                <a:latin typeface="Helvetica" panose="020B0604020202020204" pitchFamily="34" charset="0"/>
                <a:cs typeface="Helvetica" panose="020B0604020202020204" pitchFamily="34" charset="0"/>
              </a:rPr>
              <a:t>CEFR: A2 </a:t>
            </a:r>
          </a:p>
          <a:p>
            <a:r>
              <a:rPr lang="sk-SK" dirty="0">
                <a:solidFill>
                  <a:schemeClr val="tx1"/>
                </a:solidFill>
                <a:latin typeface="Helvetica" panose="020B0604020202020204" pitchFamily="34" charset="0"/>
                <a:cs typeface="Helvetica" panose="020B0604020202020204" pitchFamily="34" charset="0"/>
              </a:rPr>
              <a:t>GSE: 28-38</a:t>
            </a:r>
          </a:p>
        </p:txBody>
      </p:sp>
      <p:sp>
        <p:nvSpPr>
          <p:cNvPr id="14" name="Obdélník 13">
            <a:extLst>
              <a:ext uri="{FF2B5EF4-FFF2-40B4-BE49-F238E27FC236}">
                <a16:creationId xmlns:a16="http://schemas.microsoft.com/office/drawing/2014/main" id="{6E98FA45-5F58-CB35-56ED-455D3FFADBD9}"/>
              </a:ext>
            </a:extLst>
          </p:cNvPr>
          <p:cNvSpPr/>
          <p:nvPr/>
        </p:nvSpPr>
        <p:spPr>
          <a:xfrm>
            <a:off x="7639832" y="4119113"/>
            <a:ext cx="1919511" cy="775703"/>
          </a:xfrm>
          <a:prstGeom prst="rect">
            <a:avLst/>
          </a:prstGeom>
          <a:solidFill>
            <a:schemeClr val="accent1">
              <a:lumMod val="40000"/>
              <a:lumOff val="60000"/>
            </a:schemeClr>
          </a:solidFill>
          <a:effectLst>
            <a:outerShdw blurRad="63500" sx="102000" sy="102000" algn="ctr" rotWithShape="0">
              <a:schemeClr val="tx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k-SK" dirty="0">
                <a:solidFill>
                  <a:schemeClr val="tx1"/>
                </a:solidFill>
                <a:latin typeface="Helvetica" panose="020B0604020202020204" pitchFamily="34" charset="0"/>
                <a:cs typeface="Helvetica" panose="020B0604020202020204" pitchFamily="34" charset="0"/>
              </a:rPr>
              <a:t>CEFR: A2+ </a:t>
            </a:r>
          </a:p>
          <a:p>
            <a:r>
              <a:rPr lang="sk-SK" dirty="0">
                <a:solidFill>
                  <a:schemeClr val="tx1"/>
                </a:solidFill>
                <a:latin typeface="Helvetica" panose="020B0604020202020204" pitchFamily="34" charset="0"/>
                <a:cs typeface="Helvetica" panose="020B0604020202020204" pitchFamily="34" charset="0"/>
              </a:rPr>
              <a:t>GSE: 36-46</a:t>
            </a:r>
          </a:p>
        </p:txBody>
      </p:sp>
      <p:sp>
        <p:nvSpPr>
          <p:cNvPr id="15" name="Obdélník 14">
            <a:extLst>
              <a:ext uri="{FF2B5EF4-FFF2-40B4-BE49-F238E27FC236}">
                <a16:creationId xmlns:a16="http://schemas.microsoft.com/office/drawing/2014/main" id="{1DD9D956-5B1A-9328-675C-113BD0D7F4D8}"/>
              </a:ext>
            </a:extLst>
          </p:cNvPr>
          <p:cNvSpPr/>
          <p:nvPr/>
        </p:nvSpPr>
        <p:spPr>
          <a:xfrm>
            <a:off x="9908016" y="4119112"/>
            <a:ext cx="1881487" cy="775703"/>
          </a:xfrm>
          <a:prstGeom prst="rect">
            <a:avLst/>
          </a:prstGeom>
          <a:solidFill>
            <a:schemeClr val="accent1">
              <a:lumMod val="40000"/>
              <a:lumOff val="60000"/>
            </a:schemeClr>
          </a:solidFill>
          <a:effectLst>
            <a:outerShdw blurRad="63500" sx="102000" sy="102000" algn="ctr" rotWithShape="0">
              <a:schemeClr val="tx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k-SK" dirty="0">
                <a:solidFill>
                  <a:schemeClr val="tx1"/>
                </a:solidFill>
                <a:latin typeface="Helvetica" panose="020B0604020202020204" pitchFamily="34" charset="0"/>
                <a:cs typeface="Helvetica" panose="020B0604020202020204" pitchFamily="34" charset="0"/>
              </a:rPr>
              <a:t>CEFR: B1/B1+ </a:t>
            </a:r>
          </a:p>
          <a:p>
            <a:r>
              <a:rPr lang="sk-SK" dirty="0">
                <a:solidFill>
                  <a:schemeClr val="tx1"/>
                </a:solidFill>
                <a:latin typeface="Helvetica" panose="020B0604020202020204" pitchFamily="34" charset="0"/>
                <a:cs typeface="Helvetica" panose="020B0604020202020204" pitchFamily="34" charset="0"/>
              </a:rPr>
              <a:t>GSE: 44-54</a:t>
            </a:r>
          </a:p>
        </p:txBody>
      </p:sp>
      <p:pic>
        <p:nvPicPr>
          <p:cNvPr id="3076" name="Picture 4" descr="The Global Scale of English">
            <a:extLst>
              <a:ext uri="{FF2B5EF4-FFF2-40B4-BE49-F238E27FC236}">
                <a16:creationId xmlns:a16="http://schemas.microsoft.com/office/drawing/2014/main" id="{F877F216-0455-AF64-580D-5303C4A300E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539" r="815"/>
          <a:stretch/>
        </p:blipFill>
        <p:spPr bwMode="auto">
          <a:xfrm>
            <a:off x="3261788" y="5680551"/>
            <a:ext cx="5668423" cy="602826"/>
          </a:xfrm>
          <a:prstGeom prst="rect">
            <a:avLst/>
          </a:prstGeom>
          <a:ln>
            <a:noFill/>
          </a:ln>
          <a:effectLst>
            <a:outerShdw blurRad="190500" algn="tl" rotWithShape="0">
              <a:schemeClr val="tx1">
                <a:lumMod val="95000"/>
                <a:lumOff val="5000"/>
                <a:alpha val="7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433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1DCFE1-38A7-275E-68DA-E74C032E9517}"/>
              </a:ext>
            </a:extLst>
          </p:cNvPr>
          <p:cNvSpPr>
            <a:spLocks noGrp="1" noRot="1" noMove="1" noResize="1" noEditPoints="1" noAdjustHandles="1" noChangeArrowheads="1" noChangeShapeType="1"/>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C1F7B278-61EB-64A7-38C8-EB740700675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5" name="TextBox 4">
            <a:extLst>
              <a:ext uri="{FF2B5EF4-FFF2-40B4-BE49-F238E27FC236}">
                <a16:creationId xmlns:a16="http://schemas.microsoft.com/office/drawing/2014/main" id="{59A74FC3-AC6E-E843-9AC0-28414DAF493E}"/>
              </a:ext>
            </a:extLst>
          </p:cNvPr>
          <p:cNvSpPr txBox="1"/>
          <p:nvPr/>
        </p:nvSpPr>
        <p:spPr>
          <a:xfrm rot="21420000">
            <a:off x="3562403" y="2794264"/>
            <a:ext cx="10500020" cy="955646"/>
          </a:xfrm>
          <a:prstGeom prst="rect">
            <a:avLst/>
          </a:prstGeom>
          <a:noFill/>
        </p:spPr>
        <p:txBody>
          <a:bodyPr wrap="square" lIns="91440" tIns="45720" rIns="91440" bIns="45720" rtlCol="0" anchor="t">
            <a:spAutoFit/>
          </a:bodyPr>
          <a:lstStyle/>
          <a:p>
            <a:pPr>
              <a:lnSpc>
                <a:spcPct val="85000"/>
              </a:lnSpc>
            </a:pPr>
            <a:r>
              <a:rPr lang="sk-SK" sz="6600" b="1" spc="-150" dirty="0" err="1">
                <a:solidFill>
                  <a:srgbClr val="FFFFFF"/>
                </a:solidFill>
                <a:latin typeface="Helvetica" panose="020B0604020202020204" pitchFamily="34" charset="0"/>
                <a:cs typeface="Helvetica" panose="020B0604020202020204" pitchFamily="34" charset="0"/>
              </a:rPr>
              <a:t>Components</a:t>
            </a:r>
            <a:endParaRPr lang="en-US" sz="66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382067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8BACA5FB-4A0D-0753-54E8-ECB3FB9BC4D2}"/>
              </a:ext>
            </a:extLst>
          </p:cNvPr>
          <p:cNvSpPr txBox="1"/>
          <p:nvPr/>
        </p:nvSpPr>
        <p:spPr>
          <a:xfrm>
            <a:off x="1191578" y="1110999"/>
            <a:ext cx="4016828" cy="461665"/>
          </a:xfrm>
          <a:prstGeom prst="rect">
            <a:avLst/>
          </a:prstGeom>
          <a:noFill/>
        </p:spPr>
        <p:txBody>
          <a:bodyPr wrap="square">
            <a:spAutoFit/>
          </a:bodyPr>
          <a:lstStyle/>
          <a:p>
            <a:pPr algn="ctr"/>
            <a:r>
              <a:rPr lang="en-US" sz="2400" b="1" dirty="0">
                <a:latin typeface="Helvetica" panose="020B0604020202020204" pitchFamily="34" charset="0"/>
                <a:cs typeface="Helvetica" panose="020B0604020202020204" pitchFamily="34" charset="0"/>
              </a:rPr>
              <a:t>Student</a:t>
            </a:r>
          </a:p>
        </p:txBody>
      </p:sp>
      <p:sp>
        <p:nvSpPr>
          <p:cNvPr id="14" name="TextovéPole 13">
            <a:extLst>
              <a:ext uri="{FF2B5EF4-FFF2-40B4-BE49-F238E27FC236}">
                <a16:creationId xmlns:a16="http://schemas.microsoft.com/office/drawing/2014/main" id="{AAFA0C47-8585-7DA9-E4E8-421A874A2B30}"/>
              </a:ext>
            </a:extLst>
          </p:cNvPr>
          <p:cNvSpPr txBox="1"/>
          <p:nvPr/>
        </p:nvSpPr>
        <p:spPr>
          <a:xfrm>
            <a:off x="7854397" y="1211148"/>
            <a:ext cx="3276600" cy="461665"/>
          </a:xfrm>
          <a:prstGeom prst="rect">
            <a:avLst/>
          </a:prstGeom>
          <a:noFill/>
        </p:spPr>
        <p:txBody>
          <a:bodyPr wrap="square">
            <a:spAutoFit/>
          </a:bodyPr>
          <a:lstStyle/>
          <a:p>
            <a:r>
              <a:rPr lang="en-US" sz="2400" b="1" dirty="0">
                <a:latin typeface="Helvetica" panose="020B0604020202020204" pitchFamily="34" charset="0"/>
                <a:cs typeface="Helvetica" panose="020B0604020202020204" pitchFamily="34" charset="0"/>
              </a:rPr>
              <a:t>Teacher </a:t>
            </a:r>
          </a:p>
        </p:txBody>
      </p:sp>
      <p:sp>
        <p:nvSpPr>
          <p:cNvPr id="15" name="TextovéPole 14">
            <a:extLst>
              <a:ext uri="{FF2B5EF4-FFF2-40B4-BE49-F238E27FC236}">
                <a16:creationId xmlns:a16="http://schemas.microsoft.com/office/drawing/2014/main" id="{76C205BB-4048-00C2-DF32-74F4CDE1C54B}"/>
              </a:ext>
            </a:extLst>
          </p:cNvPr>
          <p:cNvSpPr txBox="1"/>
          <p:nvPr/>
        </p:nvSpPr>
        <p:spPr>
          <a:xfrm>
            <a:off x="896594" y="1548201"/>
            <a:ext cx="2507028" cy="4647426"/>
          </a:xfrm>
          <a:prstGeom prst="rect">
            <a:avLst/>
          </a:prstGeom>
          <a:noFill/>
        </p:spPr>
        <p:txBody>
          <a:bodyPr wrap="square" rtlCol="0">
            <a:spAutoFit/>
          </a:bodyPr>
          <a:lstStyle/>
          <a:p>
            <a:pPr algn="ctr"/>
            <a:r>
              <a:rPr lang="sk-SK" sz="2000" b="1" dirty="0" err="1">
                <a:latin typeface="Helvetica" panose="020B0604020202020204" pitchFamily="34" charset="0"/>
                <a:cs typeface="Helvetica" panose="020B0604020202020204" pitchFamily="34" charset="0"/>
              </a:rPr>
              <a:t>Print</a:t>
            </a:r>
            <a:endParaRPr lang="sk-SK" sz="2000" b="1" dirty="0">
              <a:latin typeface="Helvetica" panose="020B0604020202020204" pitchFamily="34" charset="0"/>
              <a:cs typeface="Helvetica" panose="020B0604020202020204" pitchFamily="34" charset="0"/>
            </a:endParaRPr>
          </a:p>
          <a:p>
            <a:endParaRPr lang="sk-SK"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1600" dirty="0">
                <a:latin typeface="Helvetica" panose="020B0604020202020204" pitchFamily="34" charset="0"/>
                <a:cs typeface="Helvetica" panose="020B0604020202020204" pitchFamily="34" charset="0"/>
              </a:rPr>
              <a:t>Student’s Book</a:t>
            </a:r>
            <a:r>
              <a:rPr lang="sk-SK" sz="1600" dirty="0">
                <a:latin typeface="Helvetica" panose="020B0604020202020204" pitchFamily="34" charset="0"/>
                <a:cs typeface="Helvetica" panose="020B0604020202020204" pitchFamily="34" charset="0"/>
              </a:rPr>
              <a:t> </a:t>
            </a:r>
            <a:r>
              <a:rPr lang="en-US" sz="1600" dirty="0">
                <a:latin typeface="Helvetica" panose="020B0604020202020204" pitchFamily="34" charset="0"/>
                <a:cs typeface="Helvetica" panose="020B0604020202020204" pitchFamily="34" charset="0"/>
              </a:rPr>
              <a:t>&amp; eBook</a:t>
            </a:r>
            <a:endParaRPr lang="sk-SK" sz="1600" dirty="0">
              <a:latin typeface="Helvetica" panose="020B0604020202020204" pitchFamily="34" charset="0"/>
              <a:cs typeface="Helvetica" panose="020B0604020202020204" pitchFamily="34" charset="0"/>
            </a:endParaRPr>
          </a:p>
          <a:p>
            <a:endParaRPr lang="en-US" sz="16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1600" dirty="0">
                <a:latin typeface="Helvetica" panose="020B0604020202020204" pitchFamily="34" charset="0"/>
                <a:cs typeface="Helvetica" panose="020B0604020202020204" pitchFamily="34" charset="0"/>
              </a:rPr>
              <a:t>S</a:t>
            </a:r>
            <a:r>
              <a:rPr lang="sk-SK" sz="1600" dirty="0">
                <a:latin typeface="Helvetica" panose="020B0604020202020204" pitchFamily="34" charset="0"/>
                <a:cs typeface="Helvetica" panose="020B0604020202020204" pitchFamily="34" charset="0"/>
              </a:rPr>
              <a:t>B</a:t>
            </a:r>
            <a:r>
              <a:rPr lang="en-US" sz="1600" dirty="0">
                <a:latin typeface="Helvetica" panose="020B0604020202020204" pitchFamily="34" charset="0"/>
                <a:cs typeface="Helvetica" panose="020B0604020202020204" pitchFamily="34" charset="0"/>
              </a:rPr>
              <a:t> &amp; eBook with Online</a:t>
            </a:r>
            <a:r>
              <a:rPr lang="sk-SK" sz="1600" dirty="0">
                <a:latin typeface="Helvetica" panose="020B0604020202020204" pitchFamily="34" charset="0"/>
                <a:cs typeface="Helvetica" panose="020B0604020202020204" pitchFamily="34" charset="0"/>
              </a:rPr>
              <a:t> </a:t>
            </a:r>
            <a:r>
              <a:rPr lang="en-US" sz="1600" dirty="0">
                <a:latin typeface="Helvetica" panose="020B0604020202020204" pitchFamily="34" charset="0"/>
                <a:cs typeface="Helvetica" panose="020B0604020202020204" pitchFamily="34" charset="0"/>
              </a:rPr>
              <a:t>Practice </a:t>
            </a:r>
            <a:r>
              <a:rPr lang="en-GB" sz="1600" dirty="0">
                <a:solidFill>
                  <a:schemeClr val="tx1"/>
                </a:solidFill>
                <a:latin typeface="Helvetica" panose="020B0604020202020204" pitchFamily="34" charset="0"/>
                <a:ea typeface="Open Sans"/>
                <a:cs typeface="Helvetica" panose="020B0604020202020204" pitchFamily="34" charset="0"/>
              </a:rPr>
              <a:t>+ Extra Practice Activities</a:t>
            </a:r>
            <a:r>
              <a:rPr lang="en-GB" sz="1600" dirty="0">
                <a:solidFill>
                  <a:srgbClr val="FFFFFF"/>
                </a:solidFill>
                <a:latin typeface="Helvetica" panose="020B0604020202020204" pitchFamily="34" charset="0"/>
                <a:ea typeface="Open Sans"/>
                <a:cs typeface="Helvetica" panose="020B0604020202020204" pitchFamily="34" charset="0"/>
              </a:rPr>
              <a:t> </a:t>
            </a:r>
            <a:endParaRPr lang="sk-SK" sz="1600" dirty="0">
              <a:latin typeface="Helvetica" panose="020B0604020202020204" pitchFamily="34" charset="0"/>
              <a:cs typeface="Helvetica" panose="020B0604020202020204" pitchFamily="34" charset="0"/>
            </a:endParaRPr>
          </a:p>
          <a:p>
            <a:endParaRPr lang="en-US" sz="16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1600" dirty="0">
                <a:latin typeface="Helvetica" panose="020B0604020202020204" pitchFamily="34" charset="0"/>
                <a:cs typeface="Helvetica" panose="020B0604020202020204" pitchFamily="34" charset="0"/>
              </a:rPr>
              <a:t>Workbook (with Ss resources)</a:t>
            </a:r>
            <a:endParaRPr lang="sk-SK" sz="1600" dirty="0">
              <a:latin typeface="Helvetica" panose="020B0604020202020204" pitchFamily="34" charset="0"/>
              <a:cs typeface="Helvetica" panose="020B0604020202020204" pitchFamily="34" charset="0"/>
            </a:endParaRPr>
          </a:p>
          <a:p>
            <a:endParaRPr lang="en-US" sz="16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1600" dirty="0">
                <a:latin typeface="Helvetica" panose="020B0604020202020204" pitchFamily="34" charset="0"/>
                <a:cs typeface="Helvetica" panose="020B0604020202020204" pitchFamily="34" charset="0"/>
              </a:rPr>
              <a:t>W</a:t>
            </a:r>
            <a:r>
              <a:rPr lang="sk-SK" sz="1600" dirty="0">
                <a:latin typeface="Helvetica" panose="020B0604020202020204" pitchFamily="34" charset="0"/>
                <a:cs typeface="Helvetica" panose="020B0604020202020204" pitchFamily="34" charset="0"/>
              </a:rPr>
              <a:t>B</a:t>
            </a:r>
            <a:r>
              <a:rPr lang="en-US" sz="1600" dirty="0">
                <a:latin typeface="Helvetica" panose="020B0604020202020204" pitchFamily="34" charset="0"/>
                <a:cs typeface="Helvetica" panose="020B0604020202020204" pitchFamily="34" charset="0"/>
              </a:rPr>
              <a:t> with Online Practice Access Code</a:t>
            </a:r>
            <a:r>
              <a:rPr lang="sk-SK" sz="1600" dirty="0">
                <a:latin typeface="Helvetica" panose="020B0604020202020204" pitchFamily="34" charset="0"/>
                <a:cs typeface="Helvetica" panose="020B0604020202020204" pitchFamily="34" charset="0"/>
              </a:rPr>
              <a:t> </a:t>
            </a:r>
            <a:r>
              <a:rPr lang="en-GB" sz="1600" dirty="0">
                <a:solidFill>
                  <a:schemeClr val="tx1"/>
                </a:solidFill>
                <a:latin typeface="Helvetica" panose="020B0604020202020204" pitchFamily="34" charset="0"/>
                <a:ea typeface="Open Sans"/>
                <a:cs typeface="Helvetica" panose="020B0604020202020204" pitchFamily="34" charset="0"/>
              </a:rPr>
              <a:t>+ Extra Practice Activities</a:t>
            </a:r>
            <a:r>
              <a:rPr lang="en-GB" sz="1600" dirty="0">
                <a:solidFill>
                  <a:srgbClr val="FFFFFF"/>
                </a:solidFill>
                <a:latin typeface="Helvetica" panose="020B0604020202020204" pitchFamily="34" charset="0"/>
                <a:ea typeface="Open Sans"/>
                <a:cs typeface="Helvetica" panose="020B0604020202020204" pitchFamily="34" charset="0"/>
              </a:rPr>
              <a:t> </a:t>
            </a:r>
            <a:endParaRPr lang="en-US" sz="1600" dirty="0">
              <a:latin typeface="Helvetica" panose="020B0604020202020204" pitchFamily="34" charset="0"/>
              <a:cs typeface="Helvetica" panose="020B0604020202020204" pitchFamily="34" charset="0"/>
            </a:endParaRPr>
          </a:p>
          <a:p>
            <a:endParaRPr lang="sk-SK" dirty="0"/>
          </a:p>
        </p:txBody>
      </p:sp>
      <p:sp>
        <p:nvSpPr>
          <p:cNvPr id="16" name="TextovéPole 15">
            <a:extLst>
              <a:ext uri="{FF2B5EF4-FFF2-40B4-BE49-F238E27FC236}">
                <a16:creationId xmlns:a16="http://schemas.microsoft.com/office/drawing/2014/main" id="{210869CA-B393-4485-8969-07EE92BD62F9}"/>
              </a:ext>
            </a:extLst>
          </p:cNvPr>
          <p:cNvSpPr txBox="1"/>
          <p:nvPr/>
        </p:nvSpPr>
        <p:spPr>
          <a:xfrm>
            <a:off x="3283387" y="1548201"/>
            <a:ext cx="2213106" cy="4154984"/>
          </a:xfrm>
          <a:prstGeom prst="rect">
            <a:avLst/>
          </a:prstGeom>
          <a:noFill/>
        </p:spPr>
        <p:txBody>
          <a:bodyPr wrap="square" rtlCol="0">
            <a:spAutoFit/>
          </a:bodyPr>
          <a:lstStyle/>
          <a:p>
            <a:pPr algn="ctr"/>
            <a:r>
              <a:rPr lang="sk-SK" sz="2000" b="1" dirty="0" err="1">
                <a:latin typeface="Helvetica" panose="020B0604020202020204" pitchFamily="34" charset="0"/>
                <a:cs typeface="Helvetica" panose="020B0604020202020204" pitchFamily="34" charset="0"/>
              </a:rPr>
              <a:t>Digital</a:t>
            </a:r>
            <a:endParaRPr lang="sk-SK" sz="2000" b="1" dirty="0">
              <a:latin typeface="Helvetica" panose="020B0604020202020204" pitchFamily="34" charset="0"/>
              <a:cs typeface="Helvetica" panose="020B0604020202020204" pitchFamily="34" charset="0"/>
            </a:endParaRPr>
          </a:p>
          <a:p>
            <a:endParaRPr lang="sk-SK" dirty="0"/>
          </a:p>
          <a:p>
            <a:pPr marL="285750" indent="-285750">
              <a:buFont typeface="Arial" panose="020B0604020202020204" pitchFamily="34" charset="0"/>
              <a:buChar char="•"/>
            </a:pPr>
            <a:r>
              <a:rPr lang="en-US" sz="1600" dirty="0">
                <a:latin typeface="Helvetica" panose="020B0604020202020204" pitchFamily="34" charset="0"/>
                <a:cs typeface="Helvetica" panose="020B0604020202020204" pitchFamily="34" charset="0"/>
              </a:rPr>
              <a:t>Student’s eBook </a:t>
            </a:r>
            <a:endParaRPr lang="sk-SK" sz="1600" dirty="0">
              <a:latin typeface="Helvetica" panose="020B0604020202020204" pitchFamily="34" charset="0"/>
              <a:cs typeface="Helvetica" panose="020B0604020202020204" pitchFamily="34" charset="0"/>
            </a:endParaRPr>
          </a:p>
          <a:p>
            <a:r>
              <a:rPr lang="sk-SK" sz="1600" dirty="0">
                <a:latin typeface="Helvetica" panose="020B0604020202020204" pitchFamily="34" charset="0"/>
                <a:cs typeface="Helvetica" panose="020B0604020202020204" pitchFamily="34" charset="0"/>
              </a:rPr>
              <a:t>     </a:t>
            </a:r>
            <a:r>
              <a:rPr lang="en-US" sz="1600" dirty="0">
                <a:latin typeface="Helvetica" panose="020B0604020202020204" pitchFamily="34" charset="0"/>
                <a:cs typeface="Helvetica" panose="020B0604020202020204" pitchFamily="34" charset="0"/>
              </a:rPr>
              <a:t>Access Code</a:t>
            </a:r>
            <a:endParaRPr lang="sk-SK" sz="1600" dirty="0">
              <a:latin typeface="Helvetica" panose="020B0604020202020204" pitchFamily="34" charset="0"/>
              <a:cs typeface="Helvetica" panose="020B0604020202020204" pitchFamily="34" charset="0"/>
            </a:endParaRPr>
          </a:p>
          <a:p>
            <a:endParaRPr lang="sk-SK" sz="16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1600" dirty="0">
                <a:latin typeface="Helvetica" panose="020B0604020202020204" pitchFamily="34" charset="0"/>
                <a:cs typeface="Helvetica" panose="020B0604020202020204" pitchFamily="34" charset="0"/>
              </a:rPr>
              <a:t>Online Practice Access Code</a:t>
            </a:r>
            <a:r>
              <a:rPr lang="sk-SK" sz="1600" dirty="0">
                <a:latin typeface="Helvetica" panose="020B0604020202020204" pitchFamily="34" charset="0"/>
                <a:cs typeface="Helvetica" panose="020B0604020202020204" pitchFamily="34" charset="0"/>
              </a:rPr>
              <a:t> </a:t>
            </a:r>
            <a:r>
              <a:rPr lang="en-GB" sz="1600" dirty="0">
                <a:solidFill>
                  <a:schemeClr val="tx1"/>
                </a:solidFill>
                <a:latin typeface="Helvetica" panose="020B0604020202020204" pitchFamily="34" charset="0"/>
                <a:ea typeface="Open Sans"/>
                <a:cs typeface="Helvetica" panose="020B0604020202020204" pitchFamily="34" charset="0"/>
              </a:rPr>
              <a:t>+ Extra Practice Activities</a:t>
            </a:r>
            <a:r>
              <a:rPr lang="en-GB" sz="1600" dirty="0">
                <a:solidFill>
                  <a:srgbClr val="FFFFFF"/>
                </a:solidFill>
                <a:latin typeface="Helvetica" panose="020B0604020202020204" pitchFamily="34" charset="0"/>
                <a:ea typeface="Open Sans"/>
                <a:cs typeface="Helvetica" panose="020B0604020202020204" pitchFamily="34" charset="0"/>
              </a:rPr>
              <a:t> </a:t>
            </a:r>
            <a:endParaRPr lang="sk-SK" sz="1600" dirty="0">
              <a:solidFill>
                <a:srgbClr val="FFFFFF"/>
              </a:solidFill>
              <a:latin typeface="Helvetica" panose="020B0604020202020204" pitchFamily="34" charset="0"/>
              <a:ea typeface="Open Sans"/>
              <a:cs typeface="Helvetica" panose="020B0604020202020204" pitchFamily="34" charset="0"/>
            </a:endParaRPr>
          </a:p>
          <a:p>
            <a:pPr marL="285750" indent="-285750">
              <a:buFont typeface="Arial" panose="020B0604020202020204" pitchFamily="34" charset="0"/>
              <a:buChar char="•"/>
            </a:pPr>
            <a:endParaRPr lang="sk-SK" sz="1600" dirty="0">
              <a:solidFill>
                <a:srgbClr val="FFFFFF"/>
              </a:solidFill>
              <a:latin typeface="Helvetica" panose="020B0604020202020204" pitchFamily="34" charset="0"/>
              <a:ea typeface="Open Sans"/>
              <a:cs typeface="Helvetica" panose="020B0604020202020204" pitchFamily="34" charset="0"/>
            </a:endParaRPr>
          </a:p>
          <a:p>
            <a:pPr marL="285750" indent="-285750">
              <a:buFont typeface="Arial" panose="020B0604020202020204" pitchFamily="34" charset="0"/>
              <a:buChar char="•"/>
            </a:pPr>
            <a:r>
              <a:rPr lang="en-US" sz="1600" dirty="0">
                <a:latin typeface="Helvetica" panose="020B0604020202020204" pitchFamily="34" charset="0"/>
                <a:cs typeface="Helvetica" panose="020B0604020202020204" pitchFamily="34" charset="0"/>
              </a:rPr>
              <a:t>Student’s eBook with Online Practice Access Code</a:t>
            </a:r>
            <a:r>
              <a:rPr lang="sk-SK" sz="1600" dirty="0">
                <a:latin typeface="Helvetica" panose="020B0604020202020204" pitchFamily="34" charset="0"/>
                <a:cs typeface="Helvetica" panose="020B0604020202020204" pitchFamily="34" charset="0"/>
              </a:rPr>
              <a:t> + Extra </a:t>
            </a:r>
            <a:r>
              <a:rPr lang="sk-SK" sz="1600" dirty="0" err="1">
                <a:latin typeface="Helvetica" panose="020B0604020202020204" pitchFamily="34" charset="0"/>
                <a:cs typeface="Helvetica" panose="020B0604020202020204" pitchFamily="34" charset="0"/>
              </a:rPr>
              <a:t>Practice</a:t>
            </a:r>
            <a:r>
              <a:rPr lang="sk-SK" sz="1600" dirty="0">
                <a:latin typeface="Helvetica" panose="020B0604020202020204" pitchFamily="34" charset="0"/>
                <a:cs typeface="Helvetica" panose="020B0604020202020204" pitchFamily="34" charset="0"/>
              </a:rPr>
              <a:t> </a:t>
            </a:r>
            <a:r>
              <a:rPr lang="sk-SK" sz="1600" dirty="0" err="1">
                <a:latin typeface="Helvetica" panose="020B0604020202020204" pitchFamily="34" charset="0"/>
                <a:cs typeface="Helvetica" panose="020B0604020202020204" pitchFamily="34" charset="0"/>
              </a:rPr>
              <a:t>Activities</a:t>
            </a:r>
            <a:endParaRPr lang="en-US" sz="1600" dirty="0">
              <a:latin typeface="Helvetica" panose="020B0604020202020204" pitchFamily="34" charset="0"/>
              <a:cs typeface="Helvetica" panose="020B0604020202020204" pitchFamily="34" charset="0"/>
            </a:endParaRPr>
          </a:p>
          <a:p>
            <a:endParaRPr lang="sk-SK" dirty="0"/>
          </a:p>
        </p:txBody>
      </p:sp>
      <p:sp>
        <p:nvSpPr>
          <p:cNvPr id="18" name="TextovéPole 17">
            <a:extLst>
              <a:ext uri="{FF2B5EF4-FFF2-40B4-BE49-F238E27FC236}">
                <a16:creationId xmlns:a16="http://schemas.microsoft.com/office/drawing/2014/main" id="{89F0BADF-D69C-4B13-CDD7-F857C33CBC6D}"/>
              </a:ext>
            </a:extLst>
          </p:cNvPr>
          <p:cNvSpPr txBox="1"/>
          <p:nvPr/>
        </p:nvSpPr>
        <p:spPr>
          <a:xfrm>
            <a:off x="6037901" y="1916834"/>
            <a:ext cx="2652810" cy="1846659"/>
          </a:xfrm>
          <a:prstGeom prst="rect">
            <a:avLst/>
          </a:prstGeom>
          <a:noFill/>
        </p:spPr>
        <p:txBody>
          <a:bodyPr wrap="square">
            <a:spAutoFit/>
          </a:bodyPr>
          <a:lstStyle/>
          <a:p>
            <a:pPr algn="ctr"/>
            <a:r>
              <a:rPr lang="sk-SK" sz="2000" b="1" dirty="0" err="1">
                <a:latin typeface="Helvetica" panose="020B0604020202020204" pitchFamily="34" charset="0"/>
                <a:cs typeface="Helvetica" panose="020B0604020202020204" pitchFamily="34" charset="0"/>
              </a:rPr>
              <a:t>Print</a:t>
            </a:r>
            <a:endParaRPr lang="sk-SK" sz="2000" b="1" dirty="0">
              <a:latin typeface="Helvetica" panose="020B0604020202020204" pitchFamily="34" charset="0"/>
              <a:cs typeface="Helvetica" panose="020B0604020202020204" pitchFamily="34" charset="0"/>
            </a:endParaRPr>
          </a:p>
          <a:p>
            <a:pPr algn="ctr"/>
            <a:endParaRPr lang="sk-SK" sz="2000" b="1"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US" dirty="0">
                <a:latin typeface="Helvetica" panose="020B0604020202020204" pitchFamily="34" charset="0"/>
                <a:cs typeface="Helvetica" panose="020B0604020202020204" pitchFamily="34" charset="0"/>
              </a:rPr>
              <a:t>Teacher's Book</a:t>
            </a:r>
            <a:r>
              <a:rPr lang="sk-SK" dirty="0">
                <a:latin typeface="Helvetica" panose="020B0604020202020204" pitchFamily="34" charset="0"/>
                <a:cs typeface="Helvetica" panose="020B0604020202020204" pitchFamily="34" charset="0"/>
              </a:rPr>
              <a:t>      </a:t>
            </a:r>
            <a:r>
              <a:rPr lang="en-US" dirty="0">
                <a:latin typeface="Helvetica" panose="020B0604020202020204" pitchFamily="34" charset="0"/>
                <a:cs typeface="Helvetica" panose="020B0604020202020204" pitchFamily="34" charset="0"/>
              </a:rPr>
              <a:t> &amp; Teacher's Portal Access Code​</a:t>
            </a:r>
            <a:endParaRPr lang="en-GB" dirty="0">
              <a:latin typeface="Helvetica" panose="020B0604020202020204" pitchFamily="34" charset="0"/>
              <a:cs typeface="Helvetica" panose="020B0604020202020204" pitchFamily="34" charset="0"/>
            </a:endParaRPr>
          </a:p>
          <a:p>
            <a:pPr algn="ctr"/>
            <a:endParaRPr lang="sk-SK" sz="2000" b="1" dirty="0">
              <a:latin typeface="Helvetica" panose="020B0604020202020204" pitchFamily="34" charset="0"/>
              <a:cs typeface="Helvetica" panose="020B0604020202020204" pitchFamily="34" charset="0"/>
            </a:endParaRPr>
          </a:p>
        </p:txBody>
      </p:sp>
      <p:sp>
        <p:nvSpPr>
          <p:cNvPr id="20" name="TextovéPole 19">
            <a:extLst>
              <a:ext uri="{FF2B5EF4-FFF2-40B4-BE49-F238E27FC236}">
                <a16:creationId xmlns:a16="http://schemas.microsoft.com/office/drawing/2014/main" id="{4002F5A7-37DD-F633-5FF6-60AA6B6A2BD3}"/>
              </a:ext>
            </a:extLst>
          </p:cNvPr>
          <p:cNvSpPr txBox="1"/>
          <p:nvPr/>
        </p:nvSpPr>
        <p:spPr>
          <a:xfrm>
            <a:off x="8224511" y="1894295"/>
            <a:ext cx="2906486" cy="2400657"/>
          </a:xfrm>
          <a:prstGeom prst="rect">
            <a:avLst/>
          </a:prstGeom>
          <a:noFill/>
        </p:spPr>
        <p:txBody>
          <a:bodyPr wrap="square">
            <a:spAutoFit/>
          </a:bodyPr>
          <a:lstStyle/>
          <a:p>
            <a:pPr algn="ctr"/>
            <a:r>
              <a:rPr lang="sk-SK" sz="2000" b="1" dirty="0" err="1">
                <a:latin typeface="Helvetica" panose="020B0604020202020204" pitchFamily="34" charset="0"/>
                <a:cs typeface="Helvetica" panose="020B0604020202020204" pitchFamily="34" charset="0"/>
              </a:rPr>
              <a:t>Digital</a:t>
            </a:r>
            <a:endParaRPr lang="sk-SK" sz="2000" b="1" dirty="0">
              <a:latin typeface="Helvetica" panose="020B0604020202020204" pitchFamily="34" charset="0"/>
              <a:cs typeface="Helvetica" panose="020B0604020202020204" pitchFamily="34" charset="0"/>
            </a:endParaRPr>
          </a:p>
          <a:p>
            <a:pPr algn="ctr"/>
            <a:endParaRPr lang="sk-SK" sz="2000" b="1" dirty="0">
              <a:latin typeface="Helvetica" panose="020B0604020202020204" pitchFamily="34" charset="0"/>
              <a:cs typeface="Helvetica" panose="020B0604020202020204" pitchFamily="34" charset="0"/>
            </a:endParaRPr>
          </a:p>
          <a:p>
            <a:pPr marL="285750" indent="-285750" fontAlgn="base">
              <a:spcAft>
                <a:spcPts val="0"/>
              </a:spcAft>
              <a:buFont typeface="Arial" panose="020B0604020202020204" pitchFamily="34" charset="0"/>
              <a:buChar char="•"/>
            </a:pPr>
            <a:r>
              <a:rPr lang="en-US" dirty="0">
                <a:latin typeface="Helvetica" panose="020B0604020202020204" pitchFamily="34" charset="0"/>
                <a:cs typeface="Helvetica" panose="020B0604020202020204" pitchFamily="34" charset="0"/>
              </a:rPr>
              <a:t>Teacher’s Portal Access Code​</a:t>
            </a:r>
            <a:endParaRPr lang="sk-SK" dirty="0">
              <a:latin typeface="Helvetica" panose="020B0604020202020204" pitchFamily="34" charset="0"/>
              <a:cs typeface="Helvetica" panose="020B0604020202020204" pitchFamily="34" charset="0"/>
            </a:endParaRPr>
          </a:p>
          <a:p>
            <a:pPr marL="285750" indent="-285750" fontAlgn="base">
              <a:spcAft>
                <a:spcPts val="0"/>
              </a:spcAft>
              <a:buFont typeface="Arial" panose="020B0604020202020204" pitchFamily="34" charset="0"/>
              <a:buChar char="•"/>
            </a:pPr>
            <a:endParaRPr lang="en-GB" dirty="0">
              <a:latin typeface="Helvetica" panose="020B0604020202020204" pitchFamily="34" charset="0"/>
              <a:cs typeface="Helvetica" panose="020B0604020202020204" pitchFamily="34" charset="0"/>
            </a:endParaRPr>
          </a:p>
          <a:p>
            <a:pPr marL="285750" indent="-285750" fontAlgn="base">
              <a:spcAft>
                <a:spcPts val="0"/>
              </a:spcAft>
              <a:buFont typeface="Arial" panose="020B0604020202020204" pitchFamily="34" charset="0"/>
              <a:buChar char="•"/>
            </a:pPr>
            <a:r>
              <a:rPr lang="en-US" dirty="0">
                <a:latin typeface="Helvetica" panose="020B0604020202020204" pitchFamily="34" charset="0"/>
                <a:cs typeface="Helvetica" panose="020B0604020202020204" pitchFamily="34" charset="0"/>
              </a:rPr>
              <a:t>Teacher's Portal All Levels Access Code​</a:t>
            </a:r>
            <a:endParaRPr lang="en-GB" dirty="0">
              <a:latin typeface="Helvetica" panose="020B0604020202020204" pitchFamily="34" charset="0"/>
              <a:cs typeface="Helvetica" panose="020B0604020202020204" pitchFamily="34" charset="0"/>
            </a:endParaRPr>
          </a:p>
          <a:p>
            <a:pPr algn="ctr"/>
            <a:endParaRPr lang="sk-SK" sz="2000" b="1" dirty="0">
              <a:latin typeface="Helvetica" panose="020B0604020202020204" pitchFamily="34" charset="0"/>
              <a:cs typeface="Helvetica" panose="020B0604020202020204" pitchFamily="34" charset="0"/>
            </a:endParaRPr>
          </a:p>
        </p:txBody>
      </p:sp>
      <p:sp>
        <p:nvSpPr>
          <p:cNvPr id="21" name="TextovéPole 20">
            <a:extLst>
              <a:ext uri="{FF2B5EF4-FFF2-40B4-BE49-F238E27FC236}">
                <a16:creationId xmlns:a16="http://schemas.microsoft.com/office/drawing/2014/main" id="{05972486-451B-1FE4-295F-1D6D478CB073}"/>
              </a:ext>
            </a:extLst>
          </p:cNvPr>
          <p:cNvSpPr txBox="1"/>
          <p:nvPr/>
        </p:nvSpPr>
        <p:spPr>
          <a:xfrm>
            <a:off x="4846710" y="315686"/>
            <a:ext cx="2382383" cy="523220"/>
          </a:xfrm>
          <a:prstGeom prst="rect">
            <a:avLst/>
          </a:prstGeom>
          <a:noFill/>
        </p:spPr>
        <p:txBody>
          <a:bodyPr wrap="none" rtlCol="0">
            <a:spAutoFit/>
          </a:bodyPr>
          <a:lstStyle/>
          <a:p>
            <a:r>
              <a:rPr lang="sk-SK" sz="2800" b="1" dirty="0" err="1">
                <a:latin typeface="Helvetica" panose="020B0604020202020204" pitchFamily="34" charset="0"/>
                <a:cs typeface="Helvetica" panose="020B0604020202020204" pitchFamily="34" charset="0"/>
              </a:rPr>
              <a:t>Components</a:t>
            </a:r>
            <a:endParaRPr lang="sk-SK" sz="2800" b="1" dirty="0">
              <a:latin typeface="Helvetica" panose="020B0604020202020204" pitchFamily="34" charset="0"/>
              <a:cs typeface="Helvetica" panose="020B0604020202020204" pitchFamily="34" charset="0"/>
            </a:endParaRPr>
          </a:p>
        </p:txBody>
      </p:sp>
      <p:sp>
        <p:nvSpPr>
          <p:cNvPr id="24" name="TextovéPole 23">
            <a:extLst>
              <a:ext uri="{FF2B5EF4-FFF2-40B4-BE49-F238E27FC236}">
                <a16:creationId xmlns:a16="http://schemas.microsoft.com/office/drawing/2014/main" id="{28A4327D-318E-AFD8-687F-902692175224}"/>
              </a:ext>
            </a:extLst>
          </p:cNvPr>
          <p:cNvSpPr txBox="1"/>
          <p:nvPr/>
        </p:nvSpPr>
        <p:spPr>
          <a:xfrm>
            <a:off x="6545099" y="5244659"/>
            <a:ext cx="4134530" cy="369332"/>
          </a:xfrm>
          <a:prstGeom prst="rect">
            <a:avLst/>
          </a:prstGeom>
          <a:noFill/>
        </p:spPr>
        <p:txBody>
          <a:bodyPr wrap="none" rtlCol="0">
            <a:spAutoFit/>
          </a:bodyPr>
          <a:lstStyle/>
          <a:p>
            <a:r>
              <a:rPr lang="sk-SK" b="1" dirty="0">
                <a:latin typeface="Helvetica" panose="020B0604020202020204" pitchFamily="34" charset="0"/>
                <a:cs typeface="Helvetica" panose="020B0604020202020204" pitchFamily="34" charset="0"/>
              </a:rPr>
              <a:t>Validity of </a:t>
            </a:r>
            <a:r>
              <a:rPr lang="sk-SK" b="1" dirty="0" err="1">
                <a:latin typeface="Helvetica" panose="020B0604020202020204" pitchFamily="34" charset="0"/>
                <a:cs typeface="Helvetica" panose="020B0604020202020204" pitchFamily="34" charset="0"/>
              </a:rPr>
              <a:t>access</a:t>
            </a:r>
            <a:r>
              <a:rPr lang="sk-SK" b="1" dirty="0">
                <a:latin typeface="Helvetica" panose="020B0604020202020204" pitchFamily="34" charset="0"/>
                <a:cs typeface="Helvetica" panose="020B0604020202020204" pitchFamily="34" charset="0"/>
              </a:rPr>
              <a:t> </a:t>
            </a:r>
            <a:r>
              <a:rPr lang="sk-SK" b="1" dirty="0" err="1">
                <a:latin typeface="Helvetica" panose="020B0604020202020204" pitchFamily="34" charset="0"/>
                <a:cs typeface="Helvetica" panose="020B0604020202020204" pitchFamily="34" charset="0"/>
              </a:rPr>
              <a:t>codes</a:t>
            </a:r>
            <a:r>
              <a:rPr lang="sk-SK" b="1" dirty="0">
                <a:latin typeface="Helvetica" panose="020B0604020202020204" pitchFamily="34" charset="0"/>
                <a:cs typeface="Helvetica" panose="020B0604020202020204" pitchFamily="34" charset="0"/>
              </a:rPr>
              <a:t>: 36 </a:t>
            </a:r>
            <a:r>
              <a:rPr lang="sk-SK" b="1" dirty="0" err="1">
                <a:latin typeface="Helvetica" panose="020B0604020202020204" pitchFamily="34" charset="0"/>
                <a:cs typeface="Helvetica" panose="020B0604020202020204" pitchFamily="34" charset="0"/>
              </a:rPr>
              <a:t>months</a:t>
            </a:r>
            <a:endParaRPr lang="sk-SK" b="1" dirty="0">
              <a:latin typeface="Helvetica" panose="020B0604020202020204" pitchFamily="34" charset="0"/>
              <a:cs typeface="Helvetica" panose="020B0604020202020204" pitchFamily="34" charset="0"/>
            </a:endParaRPr>
          </a:p>
        </p:txBody>
      </p:sp>
      <p:sp>
        <p:nvSpPr>
          <p:cNvPr id="26" name="TextovéPole 25">
            <a:extLst>
              <a:ext uri="{FF2B5EF4-FFF2-40B4-BE49-F238E27FC236}">
                <a16:creationId xmlns:a16="http://schemas.microsoft.com/office/drawing/2014/main" id="{13FA73A8-C4D7-40B5-9D19-47DD8883C416}"/>
              </a:ext>
            </a:extLst>
          </p:cNvPr>
          <p:cNvSpPr txBox="1"/>
          <p:nvPr/>
        </p:nvSpPr>
        <p:spPr>
          <a:xfrm>
            <a:off x="3583666" y="5451048"/>
            <a:ext cx="2063236" cy="830997"/>
          </a:xfrm>
          <a:prstGeom prst="rect">
            <a:avLst/>
          </a:prstGeom>
          <a:noFill/>
        </p:spPr>
        <p:txBody>
          <a:bodyPr wrap="square">
            <a:spAutoFit/>
          </a:bodyPr>
          <a:lstStyle/>
          <a:p>
            <a:r>
              <a:rPr lang="sk-SK" sz="1600" b="1" dirty="0">
                <a:latin typeface="Helvetica" panose="020B0604020202020204" pitchFamily="34" charset="0"/>
                <a:cs typeface="Helvetica" panose="020B0604020202020204" pitchFamily="34" charset="0"/>
              </a:rPr>
              <a:t>Validity </a:t>
            </a:r>
          </a:p>
          <a:p>
            <a:r>
              <a:rPr lang="sk-SK" sz="1600" b="1" dirty="0">
                <a:latin typeface="Helvetica" panose="020B0604020202020204" pitchFamily="34" charset="0"/>
                <a:cs typeface="Helvetica" panose="020B0604020202020204" pitchFamily="34" charset="0"/>
              </a:rPr>
              <a:t>of </a:t>
            </a:r>
            <a:r>
              <a:rPr lang="sk-SK" sz="1600" b="1" dirty="0" err="1">
                <a:latin typeface="Helvetica" panose="020B0604020202020204" pitchFamily="34" charset="0"/>
                <a:cs typeface="Helvetica" panose="020B0604020202020204" pitchFamily="34" charset="0"/>
              </a:rPr>
              <a:t>access</a:t>
            </a:r>
            <a:r>
              <a:rPr lang="sk-SK" sz="1600" b="1" dirty="0">
                <a:latin typeface="Helvetica" panose="020B0604020202020204" pitchFamily="34" charset="0"/>
                <a:cs typeface="Helvetica" panose="020B0604020202020204" pitchFamily="34" charset="0"/>
              </a:rPr>
              <a:t> </a:t>
            </a:r>
            <a:r>
              <a:rPr lang="sk-SK" sz="1600" b="1" dirty="0" err="1">
                <a:latin typeface="Helvetica" panose="020B0604020202020204" pitchFamily="34" charset="0"/>
                <a:cs typeface="Helvetica" panose="020B0604020202020204" pitchFamily="34" charset="0"/>
              </a:rPr>
              <a:t>codes</a:t>
            </a:r>
            <a:r>
              <a:rPr lang="sk-SK" sz="1600" b="1" dirty="0">
                <a:latin typeface="Helvetica" panose="020B0604020202020204" pitchFamily="34" charset="0"/>
                <a:cs typeface="Helvetica" panose="020B0604020202020204" pitchFamily="34" charset="0"/>
              </a:rPr>
              <a:t>: </a:t>
            </a:r>
          </a:p>
          <a:p>
            <a:r>
              <a:rPr lang="sk-SK" sz="1600" b="1" dirty="0">
                <a:latin typeface="Helvetica" panose="020B0604020202020204" pitchFamily="34" charset="0"/>
                <a:cs typeface="Helvetica" panose="020B0604020202020204" pitchFamily="34" charset="0"/>
              </a:rPr>
              <a:t>24 </a:t>
            </a:r>
            <a:r>
              <a:rPr lang="sk-SK" sz="1600" b="1" dirty="0" err="1">
                <a:latin typeface="Helvetica" panose="020B0604020202020204" pitchFamily="34" charset="0"/>
                <a:cs typeface="Helvetica" panose="020B0604020202020204" pitchFamily="34" charset="0"/>
              </a:rPr>
              <a:t>months</a:t>
            </a:r>
            <a:endParaRPr lang="sk-SK" sz="1600" b="1" dirty="0">
              <a:latin typeface="Helvetica" panose="020B0604020202020204" pitchFamily="34" charset="0"/>
              <a:cs typeface="Helvetica" panose="020B0604020202020204" pitchFamily="34" charset="0"/>
            </a:endParaRPr>
          </a:p>
        </p:txBody>
      </p:sp>
      <p:pic>
        <p:nvPicPr>
          <p:cNvPr id="1030" name="Picture 6" descr="Validate Svg Png Icon Free Download (#525475) - OnlineWebFonts.COM">
            <a:extLst>
              <a:ext uri="{FF2B5EF4-FFF2-40B4-BE49-F238E27FC236}">
                <a16:creationId xmlns:a16="http://schemas.microsoft.com/office/drawing/2014/main" id="{7B871766-5B9C-E9B3-5BCA-CE9671153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0024" y="5266382"/>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Validate Svg Png Icon Free Download (#525475) - OnlineWebFonts.COM">
            <a:extLst>
              <a:ext uri="{FF2B5EF4-FFF2-40B4-BE49-F238E27FC236}">
                <a16:creationId xmlns:a16="http://schemas.microsoft.com/office/drawing/2014/main" id="{40713BD0-304F-0C0A-D4A7-02D0952811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9992" y="5701495"/>
            <a:ext cx="363765" cy="363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991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0" descr="A picture containing calendar&#10;&#10;Description automatically generated">
            <a:extLst>
              <a:ext uri="{FF2B5EF4-FFF2-40B4-BE49-F238E27FC236}">
                <a16:creationId xmlns:a16="http://schemas.microsoft.com/office/drawing/2014/main" id="{845CC058-05B2-C228-CD64-15530E2A8038}"/>
              </a:ext>
            </a:extLst>
          </p:cNvPr>
          <p:cNvPicPr>
            <a:picLocks noChangeAspect="1"/>
          </p:cNvPicPr>
          <p:nvPr/>
        </p:nvPicPr>
        <p:blipFill>
          <a:blip r:embed="rId2"/>
          <a:stretch>
            <a:fillRect/>
          </a:stretch>
        </p:blipFill>
        <p:spPr>
          <a:xfrm>
            <a:off x="1178431" y="1859085"/>
            <a:ext cx="1427735" cy="1979247"/>
          </a:xfrm>
          <a:prstGeom prst="rect">
            <a:avLst/>
          </a:prstGeom>
          <a:ln>
            <a:noFill/>
          </a:ln>
          <a:effectLst>
            <a:outerShdw blurRad="190500" algn="tl" rotWithShape="0">
              <a:schemeClr val="tx1">
                <a:lumMod val="95000"/>
                <a:lumOff val="5000"/>
                <a:alpha val="70000"/>
              </a:schemeClr>
            </a:outerShdw>
          </a:effectLst>
        </p:spPr>
      </p:pic>
      <p:pic>
        <p:nvPicPr>
          <p:cNvPr id="15" name="Picture 8" descr="A picture containing text, screenshot, monitor&#10;&#10;Description automatically generated">
            <a:extLst>
              <a:ext uri="{FF2B5EF4-FFF2-40B4-BE49-F238E27FC236}">
                <a16:creationId xmlns:a16="http://schemas.microsoft.com/office/drawing/2014/main" id="{C38D63A7-1976-AE28-1524-3A7C86221FB9}"/>
              </a:ext>
            </a:extLst>
          </p:cNvPr>
          <p:cNvPicPr>
            <a:picLocks noChangeAspect="1"/>
          </p:cNvPicPr>
          <p:nvPr/>
        </p:nvPicPr>
        <p:blipFill>
          <a:blip r:embed="rId3"/>
          <a:stretch>
            <a:fillRect/>
          </a:stretch>
        </p:blipFill>
        <p:spPr>
          <a:xfrm>
            <a:off x="2633585" y="2321093"/>
            <a:ext cx="2470773" cy="1429971"/>
          </a:xfrm>
          <a:prstGeom prst="rect">
            <a:avLst/>
          </a:prstGeom>
          <a:ln>
            <a:noFill/>
          </a:ln>
          <a:effectLst>
            <a:outerShdw blurRad="190500" algn="tl" rotWithShape="0">
              <a:schemeClr val="tx1">
                <a:lumMod val="95000"/>
                <a:lumOff val="5000"/>
                <a:alpha val="70000"/>
              </a:schemeClr>
            </a:outerShdw>
          </a:effectLst>
        </p:spPr>
      </p:pic>
      <p:sp>
        <p:nvSpPr>
          <p:cNvPr id="17" name="TextBox 16">
            <a:extLst>
              <a:ext uri="{FF2B5EF4-FFF2-40B4-BE49-F238E27FC236}">
                <a16:creationId xmlns:a16="http://schemas.microsoft.com/office/drawing/2014/main" id="{CC16D28E-393D-3279-3798-0A73708DC278}"/>
              </a:ext>
            </a:extLst>
          </p:cNvPr>
          <p:cNvSpPr txBox="1"/>
          <p:nvPr/>
        </p:nvSpPr>
        <p:spPr>
          <a:xfrm>
            <a:off x="1592146" y="1447406"/>
            <a:ext cx="3185966" cy="400110"/>
          </a:xfrm>
          <a:prstGeom prst="rect">
            <a:avLst/>
          </a:prstGeom>
          <a:noFill/>
        </p:spPr>
        <p:txBody>
          <a:bodyPr wrap="square">
            <a:spAutoFit/>
          </a:bodyPr>
          <a:lstStyle/>
          <a:p>
            <a:r>
              <a:rPr lang="en-US" sz="2000" b="1" dirty="0">
                <a:latin typeface="Helvetica" panose="020B0604020202020204" pitchFamily="34" charset="0"/>
                <a:cs typeface="Helvetica" panose="020B0604020202020204" pitchFamily="34" charset="0"/>
              </a:rPr>
              <a:t>Student’s Book &amp; eBook</a:t>
            </a:r>
          </a:p>
        </p:txBody>
      </p:sp>
      <p:pic>
        <p:nvPicPr>
          <p:cNvPr id="18" name="Picture 8" descr="A picture containing text, screenshot, monitor&#10;&#10;Description automatically generated">
            <a:extLst>
              <a:ext uri="{FF2B5EF4-FFF2-40B4-BE49-F238E27FC236}">
                <a16:creationId xmlns:a16="http://schemas.microsoft.com/office/drawing/2014/main" id="{989D5590-98D8-E6B8-0223-9C3A2EAB957C}"/>
              </a:ext>
            </a:extLst>
          </p:cNvPr>
          <p:cNvPicPr>
            <a:picLocks noChangeAspect="1"/>
          </p:cNvPicPr>
          <p:nvPr/>
        </p:nvPicPr>
        <p:blipFill>
          <a:blip r:embed="rId3"/>
          <a:stretch>
            <a:fillRect/>
          </a:stretch>
        </p:blipFill>
        <p:spPr>
          <a:xfrm>
            <a:off x="7811907" y="2103002"/>
            <a:ext cx="2120121" cy="1227030"/>
          </a:xfrm>
          <a:prstGeom prst="rect">
            <a:avLst/>
          </a:prstGeom>
          <a:ln>
            <a:noFill/>
          </a:ln>
          <a:effectLst>
            <a:outerShdw blurRad="190500" algn="tl" rotWithShape="0">
              <a:schemeClr val="tx1">
                <a:lumMod val="95000"/>
                <a:lumOff val="5000"/>
                <a:alpha val="70000"/>
              </a:schemeClr>
            </a:outerShdw>
          </a:effectLst>
        </p:spPr>
      </p:pic>
      <p:pic>
        <p:nvPicPr>
          <p:cNvPr id="19" name="Picture 4">
            <a:extLst>
              <a:ext uri="{FF2B5EF4-FFF2-40B4-BE49-F238E27FC236}">
                <a16:creationId xmlns:a16="http://schemas.microsoft.com/office/drawing/2014/main" id="{B44A25BF-207D-19ED-22F8-CEF74498A2D5}"/>
              </a:ext>
            </a:extLst>
          </p:cNvPr>
          <p:cNvPicPr>
            <a:picLocks noChangeAspect="1"/>
          </p:cNvPicPr>
          <p:nvPr/>
        </p:nvPicPr>
        <p:blipFill>
          <a:blip r:embed="rId4"/>
          <a:stretch>
            <a:fillRect/>
          </a:stretch>
        </p:blipFill>
        <p:spPr>
          <a:xfrm>
            <a:off x="6373776" y="1918705"/>
            <a:ext cx="1427735" cy="2020842"/>
          </a:xfrm>
          <a:prstGeom prst="rect">
            <a:avLst/>
          </a:prstGeom>
          <a:ln>
            <a:noFill/>
          </a:ln>
          <a:effectLst>
            <a:outerShdw blurRad="190500" algn="tl" rotWithShape="0">
              <a:schemeClr val="tx1">
                <a:lumMod val="95000"/>
                <a:lumOff val="5000"/>
                <a:alpha val="70000"/>
              </a:schemeClr>
            </a:outerShdw>
          </a:effectLst>
        </p:spPr>
      </p:pic>
      <p:pic>
        <p:nvPicPr>
          <p:cNvPr id="20" name="Picture 19">
            <a:extLst>
              <a:ext uri="{FF2B5EF4-FFF2-40B4-BE49-F238E27FC236}">
                <a16:creationId xmlns:a16="http://schemas.microsoft.com/office/drawing/2014/main" id="{3FC02432-8C60-B019-2E3A-5189CA503765}"/>
              </a:ext>
            </a:extLst>
          </p:cNvPr>
          <p:cNvPicPr>
            <a:picLocks noChangeAspect="1"/>
          </p:cNvPicPr>
          <p:nvPr/>
        </p:nvPicPr>
        <p:blipFill>
          <a:blip r:embed="rId5"/>
          <a:stretch>
            <a:fillRect/>
          </a:stretch>
        </p:blipFill>
        <p:spPr>
          <a:xfrm>
            <a:off x="8925346" y="2732783"/>
            <a:ext cx="1882566" cy="1194498"/>
          </a:xfrm>
          <a:prstGeom prst="rect">
            <a:avLst/>
          </a:prstGeom>
          <a:ln>
            <a:noFill/>
          </a:ln>
          <a:effectLst>
            <a:outerShdw blurRad="190500" algn="tl" rotWithShape="0">
              <a:schemeClr val="tx1">
                <a:lumMod val="95000"/>
                <a:lumOff val="5000"/>
                <a:alpha val="70000"/>
              </a:schemeClr>
            </a:outerShdw>
          </a:effectLst>
        </p:spPr>
      </p:pic>
      <p:sp>
        <p:nvSpPr>
          <p:cNvPr id="22" name="TextBox 21">
            <a:extLst>
              <a:ext uri="{FF2B5EF4-FFF2-40B4-BE49-F238E27FC236}">
                <a16:creationId xmlns:a16="http://schemas.microsoft.com/office/drawing/2014/main" id="{336D0C0C-5076-7F2E-CE2C-971B336221BF}"/>
              </a:ext>
            </a:extLst>
          </p:cNvPr>
          <p:cNvSpPr txBox="1"/>
          <p:nvPr/>
        </p:nvSpPr>
        <p:spPr>
          <a:xfrm>
            <a:off x="6373776" y="1341026"/>
            <a:ext cx="5795484" cy="400110"/>
          </a:xfrm>
          <a:prstGeom prst="rect">
            <a:avLst/>
          </a:prstGeom>
          <a:noFill/>
        </p:spPr>
        <p:txBody>
          <a:bodyPr wrap="square">
            <a:spAutoFit/>
          </a:bodyPr>
          <a:lstStyle/>
          <a:p>
            <a:r>
              <a:rPr lang="en-US" sz="2000" b="1" dirty="0">
                <a:latin typeface="Helvetica" panose="020B0604020202020204" pitchFamily="34" charset="0"/>
                <a:cs typeface="Helvetica" panose="020B0604020202020204" pitchFamily="34" charset="0"/>
              </a:rPr>
              <a:t>Student’s Book</a:t>
            </a:r>
            <a:r>
              <a:rPr lang="sk-SK" sz="2000" b="1" dirty="0">
                <a:latin typeface="Helvetica" panose="020B0604020202020204" pitchFamily="34" charset="0"/>
                <a:cs typeface="Helvetica" panose="020B0604020202020204" pitchFamily="34" charset="0"/>
              </a:rPr>
              <a:t>&amp; </a:t>
            </a:r>
            <a:r>
              <a:rPr lang="sk-SK" sz="2000" b="1" dirty="0" err="1">
                <a:latin typeface="Helvetica" panose="020B0604020202020204" pitchFamily="34" charset="0"/>
                <a:cs typeface="Helvetica" panose="020B0604020202020204" pitchFamily="34" charset="0"/>
              </a:rPr>
              <a:t>eBook</a:t>
            </a:r>
            <a:r>
              <a:rPr lang="en-US" sz="2000" b="1" dirty="0">
                <a:latin typeface="Helvetica" panose="020B0604020202020204" pitchFamily="34" charset="0"/>
                <a:cs typeface="Helvetica" panose="020B0604020202020204" pitchFamily="34" charset="0"/>
              </a:rPr>
              <a:t> with Online Practice</a:t>
            </a:r>
          </a:p>
        </p:txBody>
      </p:sp>
      <p:pic>
        <p:nvPicPr>
          <p:cNvPr id="23" name="Picture 11" descr="Text&#10;&#10;Description automatically generated">
            <a:extLst>
              <a:ext uri="{FF2B5EF4-FFF2-40B4-BE49-F238E27FC236}">
                <a16:creationId xmlns:a16="http://schemas.microsoft.com/office/drawing/2014/main" id="{05B02A25-CF6F-0067-47BF-B3FB86570518}"/>
              </a:ext>
            </a:extLst>
          </p:cNvPr>
          <p:cNvPicPr>
            <a:picLocks noChangeAspect="1"/>
          </p:cNvPicPr>
          <p:nvPr/>
        </p:nvPicPr>
        <p:blipFill rotWithShape="1">
          <a:blip r:embed="rId6"/>
          <a:srcRect l="3284" t="2542" r="4214"/>
          <a:stretch/>
        </p:blipFill>
        <p:spPr>
          <a:xfrm>
            <a:off x="1205850" y="4509265"/>
            <a:ext cx="1427735" cy="2036362"/>
          </a:xfrm>
          <a:prstGeom prst="rect">
            <a:avLst/>
          </a:prstGeom>
          <a:ln>
            <a:noFill/>
          </a:ln>
          <a:effectLst>
            <a:outerShdw blurRad="190500" algn="tl" rotWithShape="0">
              <a:schemeClr val="tx1">
                <a:lumMod val="95000"/>
                <a:lumOff val="5000"/>
                <a:alpha val="70000"/>
              </a:schemeClr>
            </a:outerShdw>
          </a:effectLst>
        </p:spPr>
      </p:pic>
      <p:sp>
        <p:nvSpPr>
          <p:cNvPr id="26" name="TextBox 25">
            <a:extLst>
              <a:ext uri="{FF2B5EF4-FFF2-40B4-BE49-F238E27FC236}">
                <a16:creationId xmlns:a16="http://schemas.microsoft.com/office/drawing/2014/main" id="{522D9CE5-CA45-F74C-3970-3077B5AD735D}"/>
              </a:ext>
            </a:extLst>
          </p:cNvPr>
          <p:cNvSpPr txBox="1"/>
          <p:nvPr/>
        </p:nvSpPr>
        <p:spPr>
          <a:xfrm>
            <a:off x="1226636" y="3996029"/>
            <a:ext cx="5685763" cy="707886"/>
          </a:xfrm>
          <a:prstGeom prst="rect">
            <a:avLst/>
          </a:prstGeom>
          <a:noFill/>
        </p:spPr>
        <p:txBody>
          <a:bodyPr wrap="square">
            <a:spAutoFit/>
          </a:bodyPr>
          <a:lstStyle/>
          <a:p>
            <a:r>
              <a:rPr lang="en-US" sz="2000" b="1" dirty="0">
                <a:latin typeface="Helvetica" panose="020B0604020202020204" pitchFamily="34" charset="0"/>
                <a:cs typeface="Helvetica" panose="020B0604020202020204" pitchFamily="34" charset="0"/>
              </a:rPr>
              <a:t>Workbook with access code </a:t>
            </a:r>
            <a:endParaRPr lang="sk-SK" sz="2000" b="1" dirty="0">
              <a:latin typeface="Helvetica" panose="020B0604020202020204" pitchFamily="34" charset="0"/>
              <a:cs typeface="Helvetica" panose="020B0604020202020204" pitchFamily="34" charset="0"/>
            </a:endParaRPr>
          </a:p>
          <a:p>
            <a:r>
              <a:rPr lang="sk-SK" sz="2000" b="1" dirty="0">
                <a:latin typeface="Helvetica" panose="020B0604020202020204" pitchFamily="34" charset="0"/>
                <a:cs typeface="Helvetica" panose="020B0604020202020204" pitchFamily="34" charset="0"/>
              </a:rPr>
              <a:t>                           </a:t>
            </a:r>
            <a:r>
              <a:rPr lang="en-US" sz="2000" b="1" dirty="0">
                <a:latin typeface="Helvetica" panose="020B0604020202020204" pitchFamily="34" charset="0"/>
                <a:cs typeface="Helvetica" panose="020B0604020202020204" pitchFamily="34" charset="0"/>
              </a:rPr>
              <a:t>to Ss’ resources</a:t>
            </a:r>
          </a:p>
        </p:txBody>
      </p:sp>
      <p:pic>
        <p:nvPicPr>
          <p:cNvPr id="27" name="Picture 11" descr="Text&#10;&#10;Description automatically generated">
            <a:extLst>
              <a:ext uri="{FF2B5EF4-FFF2-40B4-BE49-F238E27FC236}">
                <a16:creationId xmlns:a16="http://schemas.microsoft.com/office/drawing/2014/main" id="{A735C45C-7F97-0301-2933-D4075E33B4AA}"/>
              </a:ext>
            </a:extLst>
          </p:cNvPr>
          <p:cNvPicPr>
            <a:picLocks noChangeAspect="1"/>
          </p:cNvPicPr>
          <p:nvPr/>
        </p:nvPicPr>
        <p:blipFill rotWithShape="1">
          <a:blip r:embed="rId6"/>
          <a:srcRect l="3284" t="2542" r="4214"/>
          <a:stretch/>
        </p:blipFill>
        <p:spPr>
          <a:xfrm>
            <a:off x="6433992" y="4452058"/>
            <a:ext cx="1427735" cy="2036362"/>
          </a:xfrm>
          <a:prstGeom prst="rect">
            <a:avLst/>
          </a:prstGeom>
          <a:ln>
            <a:noFill/>
          </a:ln>
          <a:effectLst>
            <a:outerShdw blurRad="190500" algn="tl" rotWithShape="0">
              <a:schemeClr val="tx1">
                <a:lumMod val="95000"/>
                <a:lumOff val="5000"/>
                <a:alpha val="70000"/>
              </a:schemeClr>
            </a:outerShdw>
          </a:effectLst>
        </p:spPr>
      </p:pic>
      <p:pic>
        <p:nvPicPr>
          <p:cNvPr id="28" name="Picture 13">
            <a:extLst>
              <a:ext uri="{FF2B5EF4-FFF2-40B4-BE49-F238E27FC236}">
                <a16:creationId xmlns:a16="http://schemas.microsoft.com/office/drawing/2014/main" id="{5F859E06-27E2-786D-9372-6EE57CAD074D}"/>
              </a:ext>
            </a:extLst>
          </p:cNvPr>
          <p:cNvPicPr>
            <a:picLocks noChangeAspect="1"/>
          </p:cNvPicPr>
          <p:nvPr/>
        </p:nvPicPr>
        <p:blipFill>
          <a:blip r:embed="rId7"/>
          <a:stretch>
            <a:fillRect/>
          </a:stretch>
        </p:blipFill>
        <p:spPr>
          <a:xfrm>
            <a:off x="7899134" y="5070459"/>
            <a:ext cx="2208489" cy="1475168"/>
          </a:xfrm>
          <a:prstGeom prst="rect">
            <a:avLst/>
          </a:prstGeom>
        </p:spPr>
      </p:pic>
      <p:pic>
        <p:nvPicPr>
          <p:cNvPr id="29" name="Picture 28">
            <a:extLst>
              <a:ext uri="{FF2B5EF4-FFF2-40B4-BE49-F238E27FC236}">
                <a16:creationId xmlns:a16="http://schemas.microsoft.com/office/drawing/2014/main" id="{5297F864-A539-2365-AF2B-C2A955FBB3F3}"/>
              </a:ext>
            </a:extLst>
          </p:cNvPr>
          <p:cNvPicPr>
            <a:picLocks noChangeAspect="1"/>
          </p:cNvPicPr>
          <p:nvPr/>
        </p:nvPicPr>
        <p:blipFill>
          <a:blip r:embed="rId5"/>
          <a:stretch>
            <a:fillRect/>
          </a:stretch>
        </p:blipFill>
        <p:spPr>
          <a:xfrm>
            <a:off x="8109218" y="5183134"/>
            <a:ext cx="1756653" cy="1104023"/>
          </a:xfrm>
          <a:prstGeom prst="rect">
            <a:avLst/>
          </a:prstGeom>
          <a:ln>
            <a:noFill/>
          </a:ln>
          <a:effectLst>
            <a:outerShdw blurRad="190500" algn="tl" rotWithShape="0">
              <a:schemeClr val="tx1">
                <a:lumMod val="95000"/>
                <a:lumOff val="5000"/>
                <a:alpha val="70000"/>
              </a:schemeClr>
            </a:outerShdw>
          </a:effectLst>
        </p:spPr>
      </p:pic>
      <p:sp>
        <p:nvSpPr>
          <p:cNvPr id="32" name="TextBox 31">
            <a:extLst>
              <a:ext uri="{FF2B5EF4-FFF2-40B4-BE49-F238E27FC236}">
                <a16:creationId xmlns:a16="http://schemas.microsoft.com/office/drawing/2014/main" id="{E034C125-6443-53BC-B691-5AA3D6259463}"/>
              </a:ext>
            </a:extLst>
          </p:cNvPr>
          <p:cNvSpPr txBox="1"/>
          <p:nvPr/>
        </p:nvSpPr>
        <p:spPr>
          <a:xfrm>
            <a:off x="6282711" y="4059974"/>
            <a:ext cx="6070809" cy="400110"/>
          </a:xfrm>
          <a:prstGeom prst="rect">
            <a:avLst/>
          </a:prstGeom>
          <a:noFill/>
        </p:spPr>
        <p:txBody>
          <a:bodyPr wrap="square">
            <a:spAutoFit/>
          </a:bodyPr>
          <a:lstStyle/>
          <a:p>
            <a:r>
              <a:rPr lang="en-US" sz="2000" b="1" dirty="0">
                <a:latin typeface="Helvetica" panose="020B0604020202020204" pitchFamily="34" charset="0"/>
                <a:cs typeface="Helvetica" panose="020B0604020202020204" pitchFamily="34" charset="0"/>
              </a:rPr>
              <a:t>Workbook with access code</a:t>
            </a:r>
            <a:r>
              <a:rPr lang="sk-SK" sz="2000" b="1" dirty="0">
                <a:latin typeface="Helvetica" panose="020B0604020202020204" pitchFamily="34" charset="0"/>
                <a:cs typeface="Helvetica" panose="020B0604020202020204" pitchFamily="34" charset="0"/>
              </a:rPr>
              <a:t> </a:t>
            </a:r>
            <a:r>
              <a:rPr lang="en-US" sz="2000" b="1" dirty="0">
                <a:latin typeface="Helvetica" panose="020B0604020202020204" pitchFamily="34" charset="0"/>
                <a:cs typeface="Helvetica" panose="020B0604020202020204" pitchFamily="34" charset="0"/>
              </a:rPr>
              <a:t>to Online Practice</a:t>
            </a:r>
          </a:p>
        </p:txBody>
      </p:sp>
      <p:sp>
        <p:nvSpPr>
          <p:cNvPr id="33" name="TextBox 32">
            <a:extLst>
              <a:ext uri="{FF2B5EF4-FFF2-40B4-BE49-F238E27FC236}">
                <a16:creationId xmlns:a16="http://schemas.microsoft.com/office/drawing/2014/main" id="{0F103E1C-A3E9-56F9-C63F-194BABCAAA39}"/>
              </a:ext>
            </a:extLst>
          </p:cNvPr>
          <p:cNvSpPr txBox="1"/>
          <p:nvPr/>
        </p:nvSpPr>
        <p:spPr>
          <a:xfrm>
            <a:off x="7917988" y="4489382"/>
            <a:ext cx="3081296" cy="646331"/>
          </a:xfrm>
          <a:prstGeom prst="rect">
            <a:avLst/>
          </a:prstGeom>
          <a:noFill/>
        </p:spPr>
        <p:txBody>
          <a:bodyPr wrap="square">
            <a:spAutoFit/>
          </a:bodyPr>
          <a:lstStyle/>
          <a:p>
            <a:r>
              <a:rPr lang="en-GB" b="1" dirty="0">
                <a:solidFill>
                  <a:schemeClr val="tx1"/>
                </a:solidFill>
                <a:latin typeface="Helvetica" panose="020B0604020202020204" pitchFamily="34" charset="0"/>
                <a:ea typeface="Open Sans"/>
                <a:cs typeface="Helvetica" panose="020B0604020202020204" pitchFamily="34" charset="0"/>
              </a:rPr>
              <a:t>Online Practice</a:t>
            </a:r>
            <a:r>
              <a:rPr lang="en-GB" dirty="0">
                <a:solidFill>
                  <a:schemeClr val="tx1"/>
                </a:solidFill>
                <a:latin typeface="Helvetica" panose="020B0604020202020204" pitchFamily="34" charset="0"/>
                <a:ea typeface="Open Sans"/>
                <a:cs typeface="Helvetica" panose="020B0604020202020204" pitchFamily="34" charset="0"/>
              </a:rPr>
              <a:t>: Workbook + Extra Practice Activities</a:t>
            </a:r>
            <a:r>
              <a:rPr lang="en-GB" dirty="0">
                <a:solidFill>
                  <a:srgbClr val="FFFFFF"/>
                </a:solidFill>
                <a:latin typeface="Helvetica" panose="020B0604020202020204" pitchFamily="34" charset="0"/>
                <a:ea typeface="Open Sans"/>
                <a:cs typeface="Helvetica" panose="020B0604020202020204" pitchFamily="34" charset="0"/>
              </a:rPr>
              <a:t> </a:t>
            </a:r>
            <a:endParaRPr lang="en-GB" dirty="0">
              <a:latin typeface="Helvetica" panose="020B0604020202020204" pitchFamily="34" charset="0"/>
              <a:cs typeface="Helvetica" panose="020B0604020202020204" pitchFamily="34" charset="0"/>
            </a:endParaRPr>
          </a:p>
        </p:txBody>
      </p:sp>
      <p:sp>
        <p:nvSpPr>
          <p:cNvPr id="35" name="TextBox 34">
            <a:extLst>
              <a:ext uri="{FF2B5EF4-FFF2-40B4-BE49-F238E27FC236}">
                <a16:creationId xmlns:a16="http://schemas.microsoft.com/office/drawing/2014/main" id="{87597356-675E-7154-EDB8-4919FAE0E0DF}"/>
              </a:ext>
            </a:extLst>
          </p:cNvPr>
          <p:cNvSpPr txBox="1"/>
          <p:nvPr/>
        </p:nvSpPr>
        <p:spPr>
          <a:xfrm>
            <a:off x="2881354" y="5065781"/>
            <a:ext cx="2518346" cy="923330"/>
          </a:xfrm>
          <a:prstGeom prst="rect">
            <a:avLst/>
          </a:prstGeom>
          <a:noFill/>
        </p:spPr>
        <p:txBody>
          <a:bodyPr wrap="square">
            <a:spAutoFit/>
          </a:bodyPr>
          <a:lstStyle/>
          <a:p>
            <a:r>
              <a:rPr lang="en-GB" b="1" dirty="0">
                <a:solidFill>
                  <a:schemeClr val="tx1"/>
                </a:solidFill>
                <a:latin typeface="Helvetica" panose="020B0604020202020204" pitchFamily="34" charset="0"/>
                <a:ea typeface="Open Sans"/>
                <a:cs typeface="Helvetica" panose="020B0604020202020204" pitchFamily="34" charset="0"/>
              </a:rPr>
              <a:t>Students’ resources</a:t>
            </a:r>
            <a:r>
              <a:rPr lang="en-GB" dirty="0">
                <a:solidFill>
                  <a:schemeClr val="tx1"/>
                </a:solidFill>
                <a:latin typeface="Helvetica" panose="020B0604020202020204" pitchFamily="34" charset="0"/>
                <a:ea typeface="Open Sans"/>
                <a:cs typeface="Helvetica" panose="020B0604020202020204" pitchFamily="34" charset="0"/>
              </a:rPr>
              <a:t>: all course audio and video</a:t>
            </a:r>
            <a:endParaRPr lang="en-GB" dirty="0">
              <a:latin typeface="Helvetica" panose="020B0604020202020204" pitchFamily="34" charset="0"/>
              <a:cs typeface="Helvetica" panose="020B0604020202020204" pitchFamily="34" charset="0"/>
            </a:endParaRPr>
          </a:p>
        </p:txBody>
      </p:sp>
      <p:sp>
        <p:nvSpPr>
          <p:cNvPr id="39" name="TextBox 38">
            <a:extLst>
              <a:ext uri="{FF2B5EF4-FFF2-40B4-BE49-F238E27FC236}">
                <a16:creationId xmlns:a16="http://schemas.microsoft.com/office/drawing/2014/main" id="{7809FFE2-F0FC-0F27-7372-1A35254505D5}"/>
              </a:ext>
            </a:extLst>
          </p:cNvPr>
          <p:cNvSpPr txBox="1"/>
          <p:nvPr/>
        </p:nvSpPr>
        <p:spPr>
          <a:xfrm>
            <a:off x="1385397" y="369580"/>
            <a:ext cx="5960104" cy="560153"/>
          </a:xfrm>
          <a:prstGeom prst="rect">
            <a:avLst/>
          </a:prstGeom>
          <a:noFill/>
        </p:spPr>
        <p:txBody>
          <a:bodyPr wrap="square" lIns="91440" tIns="45720" rIns="91440" bIns="45720" rtlCol="0" anchor="t">
            <a:spAutoFit/>
          </a:bodyPr>
          <a:lstStyle/>
          <a:p>
            <a:pPr>
              <a:lnSpc>
                <a:spcPct val="80000"/>
              </a:lnSpc>
            </a:pPr>
            <a:r>
              <a:rPr lang="en-GB" sz="3800" b="1" spc="-150" dirty="0">
                <a:latin typeface="Helvetica" panose="020B0604020202020204" pitchFamily="34" charset="0"/>
                <a:cs typeface="Helvetica" panose="020B0604020202020204" pitchFamily="34" charset="0"/>
              </a:rPr>
              <a:t>Student Components</a:t>
            </a:r>
          </a:p>
        </p:txBody>
      </p:sp>
    </p:spTree>
    <p:extLst>
      <p:ext uri="{BB962C8B-B14F-4D97-AF65-F5344CB8AC3E}">
        <p14:creationId xmlns:p14="http://schemas.microsoft.com/office/powerpoint/2010/main" val="1288606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1DCFE1-38A7-275E-68DA-E74C032E9517}"/>
              </a:ext>
            </a:extLst>
          </p:cNvPr>
          <p:cNvSpPr>
            <a:spLocks noGrp="1" noRot="1" noMove="1" noResize="1" noEditPoints="1" noAdjustHandles="1" noChangeArrowheads="1" noChangeShapeType="1"/>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C1F7B278-61EB-64A7-38C8-EB740700675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5" name="TextBox 4">
            <a:extLst>
              <a:ext uri="{FF2B5EF4-FFF2-40B4-BE49-F238E27FC236}">
                <a16:creationId xmlns:a16="http://schemas.microsoft.com/office/drawing/2014/main" id="{59A74FC3-AC6E-E843-9AC0-28414DAF493E}"/>
              </a:ext>
            </a:extLst>
          </p:cNvPr>
          <p:cNvSpPr txBox="1"/>
          <p:nvPr/>
        </p:nvSpPr>
        <p:spPr>
          <a:xfrm rot="-180000">
            <a:off x="2158132" y="2291568"/>
            <a:ext cx="10952946" cy="1661993"/>
          </a:xfrm>
          <a:prstGeom prst="rect">
            <a:avLst/>
          </a:prstGeom>
          <a:noFill/>
        </p:spPr>
        <p:txBody>
          <a:bodyPr wrap="square" lIns="91440" tIns="45720" rIns="91440" bIns="45720" rtlCol="0" anchor="t">
            <a:spAutoFit/>
          </a:bodyPr>
          <a:lstStyle/>
          <a:p>
            <a:pPr>
              <a:lnSpc>
                <a:spcPct val="85000"/>
              </a:lnSpc>
            </a:pPr>
            <a:r>
              <a:rPr lang="sk-SK" sz="6000" b="1" spc="-150" dirty="0" err="1">
                <a:solidFill>
                  <a:srgbClr val="FFFFFF"/>
                </a:solidFill>
                <a:latin typeface="Helvetica" panose="020B0604020202020204" pitchFamily="34" charset="0"/>
                <a:cs typeface="Helvetica" panose="020B0604020202020204" pitchFamily="34" charset="0"/>
              </a:rPr>
              <a:t>What</a:t>
            </a:r>
            <a:r>
              <a:rPr lang="sk-SK" sz="6000" b="1" spc="-150" dirty="0">
                <a:solidFill>
                  <a:srgbClr val="FFFFFF"/>
                </a:solidFill>
                <a:latin typeface="Helvetica" panose="020B0604020202020204" pitchFamily="34" charset="0"/>
                <a:cs typeface="Helvetica" panose="020B0604020202020204" pitchFamily="34" charset="0"/>
              </a:rPr>
              <a:t> </a:t>
            </a:r>
            <a:r>
              <a:rPr lang="sk-SK" sz="6000" b="1" spc="-150" dirty="0" err="1">
                <a:solidFill>
                  <a:srgbClr val="FFFFFF"/>
                </a:solidFill>
                <a:latin typeface="Helvetica" panose="020B0604020202020204" pitchFamily="34" charset="0"/>
                <a:cs typeface="Helvetica" panose="020B0604020202020204" pitchFamily="34" charset="0"/>
              </a:rPr>
              <a:t>is</a:t>
            </a:r>
            <a:r>
              <a:rPr lang="sk-SK" sz="6000" b="1" spc="-150" dirty="0">
                <a:solidFill>
                  <a:srgbClr val="FFFFFF"/>
                </a:solidFill>
                <a:latin typeface="Helvetica" panose="020B0604020202020204" pitchFamily="34" charset="0"/>
                <a:cs typeface="Helvetica" panose="020B0604020202020204" pitchFamily="34" charset="0"/>
              </a:rPr>
              <a:t> </a:t>
            </a:r>
            <a:r>
              <a:rPr lang="sk-SK" sz="6000" b="1" spc="-150" dirty="0" err="1">
                <a:solidFill>
                  <a:srgbClr val="FFFFFF"/>
                </a:solidFill>
                <a:latin typeface="Helvetica" panose="020B0604020202020204" pitchFamily="34" charset="0"/>
                <a:cs typeface="Helvetica" panose="020B0604020202020204" pitchFamily="34" charset="0"/>
              </a:rPr>
              <a:t>great</a:t>
            </a:r>
            <a:r>
              <a:rPr lang="sk-SK" sz="6000" b="1" spc="-150" dirty="0">
                <a:solidFill>
                  <a:srgbClr val="FFFFFF"/>
                </a:solidFill>
                <a:latin typeface="Helvetica" panose="020B0604020202020204" pitchFamily="34" charset="0"/>
                <a:cs typeface="Helvetica" panose="020B0604020202020204" pitchFamily="34" charset="0"/>
              </a:rPr>
              <a:t> </a:t>
            </a:r>
            <a:r>
              <a:rPr lang="sk-SK" sz="6000" b="1" spc="-150" dirty="0" err="1">
                <a:solidFill>
                  <a:srgbClr val="FFFFFF"/>
                </a:solidFill>
                <a:latin typeface="Helvetica" panose="020B0604020202020204" pitchFamily="34" charset="0"/>
                <a:cs typeface="Helvetica" panose="020B0604020202020204" pitchFamily="34" charset="0"/>
              </a:rPr>
              <a:t>about</a:t>
            </a:r>
            <a:r>
              <a:rPr lang="sk-SK" sz="6000" b="1" spc="-150" dirty="0">
                <a:solidFill>
                  <a:srgbClr val="FFFFFF"/>
                </a:solidFill>
                <a:latin typeface="Helvetica" panose="020B0604020202020204" pitchFamily="34" charset="0"/>
                <a:cs typeface="Helvetica" panose="020B0604020202020204" pitchFamily="34" charset="0"/>
              </a:rPr>
              <a:t> </a:t>
            </a:r>
          </a:p>
          <a:p>
            <a:pPr>
              <a:lnSpc>
                <a:spcPct val="85000"/>
              </a:lnSpc>
            </a:pPr>
            <a:r>
              <a:rPr lang="sk-SK" sz="6000" b="1" spc="-150" dirty="0" err="1">
                <a:solidFill>
                  <a:srgbClr val="FFFFFF"/>
                </a:solidFill>
                <a:latin typeface="Helvetica" panose="020B0604020202020204" pitchFamily="34" charset="0"/>
                <a:cs typeface="Helvetica" panose="020B0604020202020204" pitchFamily="34" charset="0"/>
              </a:rPr>
              <a:t>iSucceed</a:t>
            </a:r>
            <a:r>
              <a:rPr lang="sk-SK" sz="6000" b="1" spc="-150" dirty="0">
                <a:solidFill>
                  <a:srgbClr val="FFFFFF"/>
                </a:solidFill>
                <a:latin typeface="Helvetica" panose="020B0604020202020204" pitchFamily="34" charset="0"/>
                <a:cs typeface="Helvetica" panose="020B0604020202020204" pitchFamily="34" charset="0"/>
              </a:rPr>
              <a:t> in English? </a:t>
            </a:r>
            <a:endParaRPr lang="en-GB" sz="6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215247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1DCFE1-38A7-275E-68DA-E74C032E9517}"/>
              </a:ext>
            </a:extLst>
          </p:cNvPr>
          <p:cNvSpPr>
            <a:spLocks noGrp="1" noRot="1" noMove="1" noResize="1" noEditPoints="1" noAdjustHandles="1" noChangeArrowheads="1" noChangeShapeType="1"/>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EB0F5819-CB9E-1759-BEFC-17DF3228301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pic>
        <p:nvPicPr>
          <p:cNvPr id="8" name="Picture 16" descr="UN Sustainable Development Goals | Stena Metall Group">
            <a:extLst>
              <a:ext uri="{FF2B5EF4-FFF2-40B4-BE49-F238E27FC236}">
                <a16:creationId xmlns:a16="http://schemas.microsoft.com/office/drawing/2014/main" id="{782C0B63-2A68-C87B-38E2-C1C0BCB010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22" r="6925"/>
          <a:stretch/>
        </p:blipFill>
        <p:spPr bwMode="auto">
          <a:xfrm>
            <a:off x="3020785" y="2300471"/>
            <a:ext cx="6847116" cy="3446034"/>
          </a:xfrm>
          <a:prstGeom prst="rect">
            <a:avLst/>
          </a:prstGeom>
          <a:ln>
            <a:noFill/>
          </a:ln>
          <a:effectLst>
            <a:outerShdw blurRad="190500" algn="tl" rotWithShape="0">
              <a:schemeClr val="tx1">
                <a:lumMod val="95000"/>
                <a:lumOff val="5000"/>
                <a:alpha val="70000"/>
              </a:schemeClr>
            </a:outerShdw>
          </a:effectLst>
          <a:extLst>
            <a:ext uri="{909E8E84-426E-40DD-AFC4-6F175D3DCCD1}">
              <a14:hiddenFill xmlns:a14="http://schemas.microsoft.com/office/drawing/2010/main">
                <a:solidFill>
                  <a:srgbClr val="FFFFFF"/>
                </a:solidFill>
              </a14:hiddenFill>
            </a:ext>
          </a:extLst>
        </p:spPr>
      </p:pic>
      <p:pic>
        <p:nvPicPr>
          <p:cNvPr id="9" name="Picture 18">
            <a:extLst>
              <a:ext uri="{FF2B5EF4-FFF2-40B4-BE49-F238E27FC236}">
                <a16:creationId xmlns:a16="http://schemas.microsoft.com/office/drawing/2014/main" id="{C8E64CF2-C258-7739-A907-2D49A19D092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64" t="5550" r="1056" b="85456"/>
          <a:stretch/>
        </p:blipFill>
        <p:spPr bwMode="auto">
          <a:xfrm>
            <a:off x="3020785" y="5836429"/>
            <a:ext cx="6847116" cy="337364"/>
          </a:xfrm>
          <a:prstGeom prst="rect">
            <a:avLst/>
          </a:prstGeom>
          <a:ln>
            <a:noFill/>
          </a:ln>
          <a:effectLst>
            <a:outerShdw blurRad="190500" algn="tl" rotWithShape="0">
              <a:schemeClr val="tx1">
                <a:lumMod val="95000"/>
                <a:lumOff val="5000"/>
                <a:alpha val="70000"/>
              </a:schemeClr>
            </a:outerShdw>
          </a:effectLst>
          <a:extLst>
            <a:ext uri="{909E8E84-426E-40DD-AFC4-6F175D3DCCD1}">
              <a14:hiddenFill xmlns:a14="http://schemas.microsoft.com/office/drawing/2010/main">
                <a:solidFill>
                  <a:srgbClr val="FFFFFF"/>
                </a:solidFill>
              </a14:hiddenFill>
            </a:ext>
          </a:extLst>
        </p:spPr>
      </p:pic>
      <p:pic>
        <p:nvPicPr>
          <p:cNvPr id="10" name="Picture 16" descr="UN Sustainable Development Goals | Stena Metall Group">
            <a:extLst>
              <a:ext uri="{FF2B5EF4-FFF2-40B4-BE49-F238E27FC236}">
                <a16:creationId xmlns:a16="http://schemas.microsoft.com/office/drawing/2014/main" id="{9839CEA8-E992-2564-0C59-AFBEB9B3F78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922" t="3847" r="80100" b="69071"/>
          <a:stretch/>
        </p:blipFill>
        <p:spPr bwMode="auto">
          <a:xfrm>
            <a:off x="2240528" y="1800470"/>
            <a:ext cx="1799998" cy="1628530"/>
          </a:xfrm>
          <a:prstGeom prst="rect">
            <a:avLst/>
          </a:prstGeom>
          <a:ln>
            <a:noFill/>
          </a:ln>
          <a:effectLst>
            <a:outerShdw blurRad="190500" algn="tl" rotWithShape="0">
              <a:schemeClr val="tx1">
                <a:lumMod val="95000"/>
                <a:lumOff val="5000"/>
                <a:alpha val="70000"/>
              </a:schemeClr>
            </a:outerShdw>
          </a:effectLst>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ACFA6146-B7D2-2F57-EC7B-58E7052FCD76}"/>
              </a:ext>
            </a:extLst>
          </p:cNvPr>
          <p:cNvSpPr txBox="1"/>
          <p:nvPr/>
        </p:nvSpPr>
        <p:spPr>
          <a:xfrm>
            <a:off x="816429" y="846363"/>
            <a:ext cx="11517085" cy="954107"/>
          </a:xfrm>
          <a:prstGeom prst="rect">
            <a:avLst/>
          </a:prstGeom>
          <a:noFill/>
        </p:spPr>
        <p:txBody>
          <a:bodyPr wrap="square">
            <a:spAutoFit/>
          </a:bodyPr>
          <a:lstStyle/>
          <a:p>
            <a:r>
              <a:rPr lang="en-GB" sz="2800" b="1" dirty="0">
                <a:latin typeface="Helvetica" panose="020B0604020202020204" pitchFamily="34" charset="0"/>
                <a:cs typeface="Helvetica" panose="020B0604020202020204" pitchFamily="34" charset="0"/>
              </a:rPr>
              <a:t>The first Pearson teenage course</a:t>
            </a:r>
            <a:endParaRPr lang="sk-SK" sz="2800" b="1" dirty="0">
              <a:latin typeface="Helvetica" panose="020B0604020202020204" pitchFamily="34" charset="0"/>
              <a:cs typeface="Helvetica" panose="020B0604020202020204" pitchFamily="34" charset="0"/>
            </a:endParaRPr>
          </a:p>
          <a:p>
            <a:r>
              <a:rPr lang="sk-SK" sz="2800" b="1" dirty="0">
                <a:latin typeface="Helvetica" panose="020B0604020202020204" pitchFamily="34" charset="0"/>
                <a:cs typeface="Helvetica" panose="020B0604020202020204" pitchFamily="34" charset="0"/>
              </a:rPr>
              <a:t>                                  </a:t>
            </a:r>
            <a:r>
              <a:rPr lang="en-GB" sz="2800" b="1" dirty="0">
                <a:latin typeface="Helvetica" panose="020B0604020202020204" pitchFamily="34" charset="0"/>
                <a:cs typeface="Helvetica" panose="020B0604020202020204" pitchFamily="34" charset="0"/>
              </a:rPr>
              <a:t> </a:t>
            </a:r>
            <a:r>
              <a:rPr lang="sk-SK" sz="2800" b="1" dirty="0" err="1">
                <a:latin typeface="Helvetica" panose="020B0604020202020204" pitchFamily="34" charset="0"/>
                <a:cs typeface="Helvetica" panose="020B0604020202020204" pitchFamily="34" charset="0"/>
              </a:rPr>
              <a:t>with</a:t>
            </a:r>
            <a:r>
              <a:rPr lang="sk-SK" sz="2800" b="1" dirty="0">
                <a:latin typeface="Helvetica" panose="020B0604020202020204" pitchFamily="34" charset="0"/>
                <a:cs typeface="Helvetica" panose="020B0604020202020204" pitchFamily="34" charset="0"/>
              </a:rPr>
              <a:t> </a:t>
            </a:r>
            <a:r>
              <a:rPr lang="en-GB" sz="2800" b="1" dirty="0">
                <a:latin typeface="Helvetica" panose="020B0604020202020204" pitchFamily="34" charset="0"/>
                <a:cs typeface="Helvetica" panose="020B0604020202020204" pitchFamily="34" charset="0"/>
              </a:rPr>
              <a:t>the UN Sustainable Development Goals </a:t>
            </a:r>
          </a:p>
        </p:txBody>
      </p:sp>
    </p:spTree>
    <p:extLst>
      <p:ext uri="{BB962C8B-B14F-4D97-AF65-F5344CB8AC3E}">
        <p14:creationId xmlns:p14="http://schemas.microsoft.com/office/powerpoint/2010/main" val="596886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1DCFE1-38A7-275E-68DA-E74C032E9517}"/>
              </a:ext>
            </a:extLst>
          </p:cNvPr>
          <p:cNvSpPr>
            <a:spLocks noGrp="1" noRot="1" noMove="1" noResize="1" noEditPoints="1" noAdjustHandles="1" noChangeArrowheads="1" noChangeShapeType="1"/>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EB0F5819-CB9E-1759-BEFC-17DF3228301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
        <p:nvSpPr>
          <p:cNvPr id="10" name="TextBox 9">
            <a:extLst>
              <a:ext uri="{FF2B5EF4-FFF2-40B4-BE49-F238E27FC236}">
                <a16:creationId xmlns:a16="http://schemas.microsoft.com/office/drawing/2014/main" id="{ED447867-9519-26DA-D53E-6B5B2A2779F4}"/>
              </a:ext>
            </a:extLst>
          </p:cNvPr>
          <p:cNvSpPr txBox="1"/>
          <p:nvPr/>
        </p:nvSpPr>
        <p:spPr>
          <a:xfrm>
            <a:off x="987827" y="841481"/>
            <a:ext cx="6661910" cy="387798"/>
          </a:xfrm>
          <a:prstGeom prst="rect">
            <a:avLst/>
          </a:prstGeom>
          <a:noFill/>
        </p:spPr>
        <p:txBody>
          <a:bodyPr wrap="square" rtlCol="0">
            <a:spAutoFit/>
          </a:bodyPr>
          <a:lstStyle/>
          <a:p>
            <a:pPr>
              <a:lnSpc>
                <a:spcPct val="80000"/>
              </a:lnSpc>
            </a:pPr>
            <a:r>
              <a:rPr lang="en-GB" sz="2400" b="1" spc="-80" dirty="0">
                <a:latin typeface="Helvetica" panose="020B0604020202020204" pitchFamily="34" charset="0"/>
                <a:cs typeface="Helvetica" panose="020B0604020202020204" pitchFamily="34" charset="0"/>
              </a:rPr>
              <a:t>Sustainable Development Goals</a:t>
            </a:r>
          </a:p>
        </p:txBody>
      </p:sp>
      <p:pic>
        <p:nvPicPr>
          <p:cNvPr id="3" name="Picture 2">
            <a:extLst>
              <a:ext uri="{FF2B5EF4-FFF2-40B4-BE49-F238E27FC236}">
                <a16:creationId xmlns:a16="http://schemas.microsoft.com/office/drawing/2014/main" id="{00FB3701-93C1-92F3-AB27-8BD01D9A4701}"/>
              </a:ext>
            </a:extLst>
          </p:cNvPr>
          <p:cNvPicPr>
            <a:picLocks noChangeAspect="1"/>
          </p:cNvPicPr>
          <p:nvPr/>
        </p:nvPicPr>
        <p:blipFill>
          <a:blip r:embed="rId4"/>
          <a:stretch>
            <a:fillRect/>
          </a:stretch>
        </p:blipFill>
        <p:spPr>
          <a:xfrm>
            <a:off x="1332788" y="1673097"/>
            <a:ext cx="2985994" cy="4120962"/>
          </a:xfrm>
          <a:prstGeom prst="rect">
            <a:avLst/>
          </a:prstGeom>
          <a:ln>
            <a:noFill/>
          </a:ln>
          <a:effectLst>
            <a:outerShdw blurRad="190500" algn="tl" rotWithShape="0">
              <a:srgbClr val="000000">
                <a:alpha val="70000"/>
              </a:srgbClr>
            </a:outerShdw>
          </a:effectLst>
        </p:spPr>
      </p:pic>
      <p:sp>
        <p:nvSpPr>
          <p:cNvPr id="16" name="TextovéPole 15">
            <a:extLst>
              <a:ext uri="{FF2B5EF4-FFF2-40B4-BE49-F238E27FC236}">
                <a16:creationId xmlns:a16="http://schemas.microsoft.com/office/drawing/2014/main" id="{70258FC8-4ACC-998E-BF1D-20FA056F986D}"/>
              </a:ext>
            </a:extLst>
          </p:cNvPr>
          <p:cNvSpPr txBox="1"/>
          <p:nvPr/>
        </p:nvSpPr>
        <p:spPr>
          <a:xfrm>
            <a:off x="7394706" y="767614"/>
            <a:ext cx="6096000" cy="461665"/>
          </a:xfrm>
          <a:prstGeom prst="rect">
            <a:avLst/>
          </a:prstGeom>
          <a:noFill/>
        </p:spPr>
        <p:txBody>
          <a:bodyPr wrap="square">
            <a:spAutoFit/>
          </a:bodyPr>
          <a:lstStyle/>
          <a:p>
            <a:r>
              <a:rPr lang="en-GB" sz="2400" b="1" dirty="0">
                <a:solidFill>
                  <a:srgbClr val="000000"/>
                </a:solidFill>
                <a:latin typeface="Helvetica" panose="020B0604020202020204" pitchFamily="34" charset="0"/>
                <a:cs typeface="Helvetica" panose="020B0604020202020204" pitchFamily="34" charset="0"/>
              </a:rPr>
              <a:t>Global </a:t>
            </a:r>
            <a:r>
              <a:rPr lang="sk-SK" sz="2400" b="1" dirty="0">
                <a:solidFill>
                  <a:srgbClr val="000000"/>
                </a:solidFill>
                <a:latin typeface="Helvetica" panose="020B0604020202020204" pitchFamily="34" charset="0"/>
                <a:cs typeface="Helvetica" panose="020B0604020202020204" pitchFamily="34" charset="0"/>
              </a:rPr>
              <a:t>c</a:t>
            </a:r>
            <a:r>
              <a:rPr lang="en-GB" sz="2400" b="1" dirty="0" err="1">
                <a:solidFill>
                  <a:srgbClr val="000000"/>
                </a:solidFill>
                <a:latin typeface="Helvetica" panose="020B0604020202020204" pitchFamily="34" charset="0"/>
                <a:cs typeface="Helvetica" panose="020B0604020202020204" pitchFamily="34" charset="0"/>
              </a:rPr>
              <a:t>itizens</a:t>
            </a:r>
            <a:r>
              <a:rPr lang="en-GB" sz="2400" b="1" dirty="0">
                <a:solidFill>
                  <a:srgbClr val="000000"/>
                </a:solidFill>
                <a:latin typeface="Helvetica" panose="020B0604020202020204" pitchFamily="34" charset="0"/>
                <a:cs typeface="Helvetica" panose="020B0604020202020204" pitchFamily="34" charset="0"/>
              </a:rPr>
              <a:t> sections </a:t>
            </a:r>
            <a:endParaRPr lang="sk-SK" sz="2400" b="1" dirty="0">
              <a:latin typeface="Helvetica" panose="020B0604020202020204" pitchFamily="34" charset="0"/>
              <a:cs typeface="Helvetica" panose="020B0604020202020204" pitchFamily="34" charset="0"/>
            </a:endParaRPr>
          </a:p>
        </p:txBody>
      </p:sp>
      <p:pic>
        <p:nvPicPr>
          <p:cNvPr id="18" name="Obrázek 17" descr="Obsah obrázku text, mapa, snímek obrazovky&#10;&#10;Popis byl vytvořen automaticky">
            <a:extLst>
              <a:ext uri="{FF2B5EF4-FFF2-40B4-BE49-F238E27FC236}">
                <a16:creationId xmlns:a16="http://schemas.microsoft.com/office/drawing/2014/main" id="{F2B3A148-CF7A-8A53-CB49-B68889E47030}"/>
              </a:ext>
            </a:extLst>
          </p:cNvPr>
          <p:cNvPicPr>
            <a:picLocks noChangeAspect="1"/>
          </p:cNvPicPr>
          <p:nvPr/>
        </p:nvPicPr>
        <p:blipFill rotWithShape="1">
          <a:blip r:embed="rId5">
            <a:extLst>
              <a:ext uri="{28A0092B-C50C-407E-A947-70E740481C1C}">
                <a14:useLocalDpi xmlns:a14="http://schemas.microsoft.com/office/drawing/2010/main" val="0"/>
              </a:ext>
            </a:extLst>
          </a:blip>
          <a:srcRect r="4090"/>
          <a:stretch/>
        </p:blipFill>
        <p:spPr>
          <a:xfrm>
            <a:off x="7477462" y="1673097"/>
            <a:ext cx="2985994" cy="2377220"/>
          </a:xfrm>
          <a:prstGeom prst="rect">
            <a:avLst/>
          </a:prstGeom>
          <a:ln>
            <a:noFill/>
          </a:ln>
          <a:effectLst>
            <a:outerShdw blurRad="190500" algn="tl" rotWithShape="0">
              <a:schemeClr val="tx1">
                <a:lumMod val="95000"/>
                <a:lumOff val="5000"/>
                <a:alpha val="70000"/>
              </a:schemeClr>
            </a:outerShdw>
          </a:effectLst>
        </p:spPr>
      </p:pic>
      <p:pic>
        <p:nvPicPr>
          <p:cNvPr id="20" name="Obrázek 19" descr="Obsah obrázku text, snímek obrazovky&#10;&#10;Popis byl vytvořen automaticky">
            <a:extLst>
              <a:ext uri="{FF2B5EF4-FFF2-40B4-BE49-F238E27FC236}">
                <a16:creationId xmlns:a16="http://schemas.microsoft.com/office/drawing/2014/main" id="{7AE40B1E-BF58-36EE-30BD-31F53E7656C9}"/>
              </a:ext>
            </a:extLst>
          </p:cNvPr>
          <p:cNvPicPr>
            <a:picLocks noChangeAspect="1"/>
          </p:cNvPicPr>
          <p:nvPr/>
        </p:nvPicPr>
        <p:blipFill rotWithShape="1">
          <a:blip r:embed="rId6">
            <a:extLst>
              <a:ext uri="{28A0092B-C50C-407E-A947-70E740481C1C}">
                <a14:useLocalDpi xmlns:a14="http://schemas.microsoft.com/office/drawing/2010/main" val="0"/>
              </a:ext>
            </a:extLst>
          </a:blip>
          <a:srcRect l="5374" t="9605" r="7517" b="22915"/>
          <a:stretch/>
        </p:blipFill>
        <p:spPr>
          <a:xfrm>
            <a:off x="7329638" y="4050317"/>
            <a:ext cx="4016017" cy="1418402"/>
          </a:xfrm>
          <a:prstGeom prst="rect">
            <a:avLst/>
          </a:prstGeom>
          <a:ln>
            <a:noFill/>
          </a:ln>
          <a:effectLst>
            <a:outerShdw blurRad="190500" algn="tl" rotWithShape="0">
              <a:schemeClr val="tx1">
                <a:lumMod val="95000"/>
                <a:lumOff val="5000"/>
                <a:alpha val="70000"/>
              </a:schemeClr>
            </a:outerShdw>
          </a:effectLst>
        </p:spPr>
      </p:pic>
      <p:pic>
        <p:nvPicPr>
          <p:cNvPr id="5" name="Obrázek 4" descr="Obsah obrázku text, Písmo, Grafika, logo&#10;&#10;Popis byl vytvořen automaticky">
            <a:extLst>
              <a:ext uri="{FF2B5EF4-FFF2-40B4-BE49-F238E27FC236}">
                <a16:creationId xmlns:a16="http://schemas.microsoft.com/office/drawing/2014/main" id="{A59E4015-69B1-F2F7-E4BA-688D926676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1424" y="2229422"/>
            <a:ext cx="968151" cy="1012974"/>
          </a:xfrm>
          <a:prstGeom prst="rect">
            <a:avLst/>
          </a:prstGeom>
          <a:ln>
            <a:noFill/>
          </a:ln>
          <a:effectLst>
            <a:outerShdw blurRad="190500" algn="tl" rotWithShape="0">
              <a:schemeClr val="tx1">
                <a:lumMod val="95000"/>
                <a:lumOff val="5000"/>
                <a:alpha val="70000"/>
              </a:schemeClr>
            </a:outerShdw>
          </a:effectLst>
        </p:spPr>
      </p:pic>
      <p:pic>
        <p:nvPicPr>
          <p:cNvPr id="14" name="Obrázek 13">
            <a:extLst>
              <a:ext uri="{FF2B5EF4-FFF2-40B4-BE49-F238E27FC236}">
                <a16:creationId xmlns:a16="http://schemas.microsoft.com/office/drawing/2014/main" id="{0E140244-D321-7F33-E1FE-82D95540372B}"/>
              </a:ext>
            </a:extLst>
          </p:cNvPr>
          <p:cNvPicPr>
            <a:picLocks noChangeAspect="1"/>
          </p:cNvPicPr>
          <p:nvPr/>
        </p:nvPicPr>
        <p:blipFill rotWithShape="1">
          <a:blip r:embed="rId8"/>
          <a:srcRect l="11039" t="11444" r="6566" b="16290"/>
          <a:stretch/>
        </p:blipFill>
        <p:spPr>
          <a:xfrm>
            <a:off x="3270164" y="4861303"/>
            <a:ext cx="2472057" cy="1214832"/>
          </a:xfrm>
          <a:prstGeom prst="rect">
            <a:avLst/>
          </a:prstGeom>
          <a:ln>
            <a:noFill/>
          </a:ln>
          <a:effectLst>
            <a:outerShdw blurRad="190500" algn="tl" rotWithShape="0">
              <a:schemeClr val="tx1">
                <a:lumMod val="95000"/>
                <a:lumOff val="5000"/>
                <a:alpha val="70000"/>
              </a:schemeClr>
            </a:outerShdw>
          </a:effectLst>
        </p:spPr>
      </p:pic>
    </p:spTree>
    <p:extLst>
      <p:ext uri="{BB962C8B-B14F-4D97-AF65-F5344CB8AC3E}">
        <p14:creationId xmlns:p14="http://schemas.microsoft.com/office/powerpoint/2010/main" val="3190458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1DCFE1-38A7-275E-68DA-E74C032E9517}"/>
              </a:ext>
            </a:extLst>
          </p:cNvPr>
          <p:cNvSpPr>
            <a:spLocks noGrp="1" noRot="1" noMove="1" noResize="1" noEditPoints="1" noAdjustHandles="1" noChangeArrowheads="1" noChangeShapeType="1"/>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EB0F5819-CB9E-1759-BEFC-17DF3228301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
        <p:nvSpPr>
          <p:cNvPr id="10" name="TextBox 9">
            <a:extLst>
              <a:ext uri="{FF2B5EF4-FFF2-40B4-BE49-F238E27FC236}">
                <a16:creationId xmlns:a16="http://schemas.microsoft.com/office/drawing/2014/main" id="{ED447867-9519-26DA-D53E-6B5B2A2779F4}"/>
              </a:ext>
            </a:extLst>
          </p:cNvPr>
          <p:cNvSpPr txBox="1"/>
          <p:nvPr/>
        </p:nvSpPr>
        <p:spPr>
          <a:xfrm>
            <a:off x="2474975" y="528090"/>
            <a:ext cx="8297955" cy="437043"/>
          </a:xfrm>
          <a:prstGeom prst="rect">
            <a:avLst/>
          </a:prstGeom>
          <a:noFill/>
        </p:spPr>
        <p:txBody>
          <a:bodyPr wrap="square" rtlCol="0">
            <a:spAutoFit/>
          </a:bodyPr>
          <a:lstStyle/>
          <a:p>
            <a:pPr>
              <a:lnSpc>
                <a:spcPct val="80000"/>
              </a:lnSpc>
            </a:pPr>
            <a:r>
              <a:rPr lang="en-GB" sz="2800" b="1" spc="-80" dirty="0">
                <a:latin typeface="Helvetica" panose="020B0604020202020204" pitchFamily="34" charset="0"/>
                <a:cs typeface="Helvetica" panose="020B0604020202020204" pitchFamily="34" charset="0"/>
              </a:rPr>
              <a:t>Multimedia content</a:t>
            </a:r>
            <a:r>
              <a:rPr lang="sk-SK" sz="2800" b="1" spc="-80" dirty="0">
                <a:latin typeface="Helvetica" panose="020B0604020202020204" pitchFamily="34" charset="0"/>
                <a:cs typeface="Helvetica" panose="020B0604020202020204" pitchFamily="34" charset="0"/>
              </a:rPr>
              <a:t> </a:t>
            </a:r>
            <a:r>
              <a:rPr lang="sk-SK" sz="2800" b="1" spc="-80" dirty="0" err="1">
                <a:latin typeface="Helvetica" panose="020B0604020202020204" pitchFamily="34" charset="0"/>
                <a:cs typeface="Helvetica" panose="020B0604020202020204" pitchFamily="34" charset="0"/>
              </a:rPr>
              <a:t>with</a:t>
            </a:r>
            <a:r>
              <a:rPr lang="sk-SK" sz="2800" b="1" spc="-80" dirty="0">
                <a:latin typeface="Helvetica" panose="020B0604020202020204" pitchFamily="34" charset="0"/>
                <a:cs typeface="Helvetica" panose="020B0604020202020204" pitchFamily="34" charset="0"/>
              </a:rPr>
              <a:t> </a:t>
            </a:r>
            <a:r>
              <a:rPr lang="sk-SK" sz="2800" b="1" spc="-80" dirty="0" err="1">
                <a:latin typeface="Helvetica" panose="020B0604020202020204" pitchFamily="34" charset="0"/>
                <a:cs typeface="Helvetica" panose="020B0604020202020204" pitchFamily="34" charset="0"/>
              </a:rPr>
              <a:t>high</a:t>
            </a:r>
            <a:r>
              <a:rPr lang="sk-SK" sz="2800" b="1" spc="-80" dirty="0">
                <a:latin typeface="Helvetica" panose="020B0604020202020204" pitchFamily="34" charset="0"/>
                <a:cs typeface="Helvetica" panose="020B0604020202020204" pitchFamily="34" charset="0"/>
              </a:rPr>
              <a:t> </a:t>
            </a:r>
            <a:r>
              <a:rPr lang="sk-SK" sz="2800" b="1" spc="-80" dirty="0" err="1">
                <a:latin typeface="Helvetica" panose="020B0604020202020204" pitchFamily="34" charset="0"/>
                <a:cs typeface="Helvetica" panose="020B0604020202020204" pitchFamily="34" charset="0"/>
              </a:rPr>
              <a:t>educational</a:t>
            </a:r>
            <a:r>
              <a:rPr lang="sk-SK" sz="2800" b="1" spc="-80" dirty="0">
                <a:latin typeface="Helvetica" panose="020B0604020202020204" pitchFamily="34" charset="0"/>
                <a:cs typeface="Helvetica" panose="020B0604020202020204" pitchFamily="34" charset="0"/>
              </a:rPr>
              <a:t> </a:t>
            </a:r>
            <a:r>
              <a:rPr lang="sk-SK" sz="2800" b="1" spc="-80" dirty="0" err="1">
                <a:latin typeface="Helvetica" panose="020B0604020202020204" pitchFamily="34" charset="0"/>
                <a:cs typeface="Helvetica" panose="020B0604020202020204" pitchFamily="34" charset="0"/>
              </a:rPr>
              <a:t>value</a:t>
            </a:r>
            <a:endParaRPr lang="en-GB" sz="2800" b="1" spc="-80" dirty="0">
              <a:latin typeface="Helvetica" panose="020B0604020202020204" pitchFamily="34" charset="0"/>
              <a:cs typeface="Helvetica" panose="020B0604020202020204" pitchFamily="34" charset="0"/>
            </a:endParaRPr>
          </a:p>
        </p:txBody>
      </p:sp>
      <p:pic>
        <p:nvPicPr>
          <p:cNvPr id="4" name="Picture 3">
            <a:extLst>
              <a:ext uri="{FF2B5EF4-FFF2-40B4-BE49-F238E27FC236}">
                <a16:creationId xmlns:a16="http://schemas.microsoft.com/office/drawing/2014/main" id="{8F455E00-2534-FDED-6ED7-FE5A301D11AE}"/>
              </a:ext>
            </a:extLst>
          </p:cNvPr>
          <p:cNvPicPr>
            <a:picLocks noChangeAspect="1"/>
          </p:cNvPicPr>
          <p:nvPr/>
        </p:nvPicPr>
        <p:blipFill>
          <a:blip r:embed="rId4"/>
          <a:stretch>
            <a:fillRect/>
          </a:stretch>
        </p:blipFill>
        <p:spPr>
          <a:xfrm>
            <a:off x="1193675" y="1416276"/>
            <a:ext cx="2774293" cy="1722400"/>
          </a:xfrm>
          <a:prstGeom prst="rect">
            <a:avLst/>
          </a:prstGeom>
          <a:ln>
            <a:noFill/>
          </a:ln>
          <a:effectLst>
            <a:outerShdw blurRad="190500" algn="tl" rotWithShape="0">
              <a:schemeClr val="tx1">
                <a:lumMod val="95000"/>
                <a:lumOff val="5000"/>
                <a:alpha val="70000"/>
              </a:schemeClr>
            </a:outerShdw>
          </a:effectLst>
        </p:spPr>
      </p:pic>
      <p:pic>
        <p:nvPicPr>
          <p:cNvPr id="5" name="Picture 4">
            <a:extLst>
              <a:ext uri="{FF2B5EF4-FFF2-40B4-BE49-F238E27FC236}">
                <a16:creationId xmlns:a16="http://schemas.microsoft.com/office/drawing/2014/main" id="{BB1114A7-F7D9-10EB-9551-251F203F8C8A}"/>
              </a:ext>
            </a:extLst>
          </p:cNvPr>
          <p:cNvPicPr>
            <a:picLocks noChangeAspect="1"/>
          </p:cNvPicPr>
          <p:nvPr/>
        </p:nvPicPr>
        <p:blipFill>
          <a:blip r:embed="rId5"/>
          <a:stretch>
            <a:fillRect/>
          </a:stretch>
        </p:blipFill>
        <p:spPr>
          <a:xfrm>
            <a:off x="4902335" y="1463107"/>
            <a:ext cx="2776081" cy="1717355"/>
          </a:xfrm>
          <a:prstGeom prst="rect">
            <a:avLst/>
          </a:prstGeom>
          <a:ln>
            <a:noFill/>
          </a:ln>
          <a:effectLst>
            <a:outerShdw blurRad="190500" algn="tl" rotWithShape="0">
              <a:schemeClr val="tx1">
                <a:lumMod val="95000"/>
                <a:lumOff val="5000"/>
                <a:alpha val="70000"/>
              </a:schemeClr>
            </a:outerShdw>
          </a:effectLst>
        </p:spPr>
      </p:pic>
      <p:pic>
        <p:nvPicPr>
          <p:cNvPr id="6" name="Picture 5">
            <a:extLst>
              <a:ext uri="{FF2B5EF4-FFF2-40B4-BE49-F238E27FC236}">
                <a16:creationId xmlns:a16="http://schemas.microsoft.com/office/drawing/2014/main" id="{804B71DB-1C79-CC96-2E4C-2B386A5B9EB9}"/>
              </a:ext>
            </a:extLst>
          </p:cNvPr>
          <p:cNvPicPr>
            <a:picLocks noChangeAspect="1"/>
          </p:cNvPicPr>
          <p:nvPr/>
        </p:nvPicPr>
        <p:blipFill>
          <a:blip r:embed="rId6"/>
          <a:stretch>
            <a:fillRect/>
          </a:stretch>
        </p:blipFill>
        <p:spPr>
          <a:xfrm>
            <a:off x="1193675" y="3866098"/>
            <a:ext cx="2774292" cy="1891006"/>
          </a:xfrm>
          <a:prstGeom prst="rect">
            <a:avLst/>
          </a:prstGeom>
          <a:ln>
            <a:noFill/>
          </a:ln>
          <a:effectLst>
            <a:outerShdw blurRad="190500" algn="tl" rotWithShape="0">
              <a:schemeClr val="tx1">
                <a:lumMod val="95000"/>
                <a:lumOff val="5000"/>
                <a:alpha val="70000"/>
              </a:schemeClr>
            </a:outerShdw>
          </a:effectLst>
        </p:spPr>
      </p:pic>
      <p:pic>
        <p:nvPicPr>
          <p:cNvPr id="8" name="Picture 7">
            <a:extLst>
              <a:ext uri="{FF2B5EF4-FFF2-40B4-BE49-F238E27FC236}">
                <a16:creationId xmlns:a16="http://schemas.microsoft.com/office/drawing/2014/main" id="{E377AE71-8095-015E-3F97-FF53D6D02464}"/>
              </a:ext>
            </a:extLst>
          </p:cNvPr>
          <p:cNvPicPr>
            <a:picLocks noChangeAspect="1"/>
          </p:cNvPicPr>
          <p:nvPr/>
        </p:nvPicPr>
        <p:blipFill>
          <a:blip r:embed="rId7"/>
          <a:stretch>
            <a:fillRect/>
          </a:stretch>
        </p:blipFill>
        <p:spPr>
          <a:xfrm>
            <a:off x="8511987" y="1502538"/>
            <a:ext cx="2769794" cy="1706832"/>
          </a:xfrm>
          <a:prstGeom prst="rect">
            <a:avLst/>
          </a:prstGeom>
          <a:ln>
            <a:noFill/>
          </a:ln>
          <a:effectLst>
            <a:outerShdw blurRad="190500" algn="tl" rotWithShape="0">
              <a:schemeClr val="tx1">
                <a:lumMod val="95000"/>
                <a:lumOff val="5000"/>
                <a:alpha val="70000"/>
              </a:schemeClr>
            </a:outerShdw>
          </a:effectLst>
        </p:spPr>
      </p:pic>
      <p:pic>
        <p:nvPicPr>
          <p:cNvPr id="11" name="Picture 10">
            <a:extLst>
              <a:ext uri="{FF2B5EF4-FFF2-40B4-BE49-F238E27FC236}">
                <a16:creationId xmlns:a16="http://schemas.microsoft.com/office/drawing/2014/main" id="{25B19A70-89C5-17FB-4213-2D9F5B46426A}"/>
              </a:ext>
            </a:extLst>
          </p:cNvPr>
          <p:cNvPicPr>
            <a:picLocks noChangeAspect="1"/>
          </p:cNvPicPr>
          <p:nvPr/>
        </p:nvPicPr>
        <p:blipFill>
          <a:blip r:embed="rId8"/>
          <a:stretch>
            <a:fillRect/>
          </a:stretch>
        </p:blipFill>
        <p:spPr>
          <a:xfrm>
            <a:off x="8511987" y="3866098"/>
            <a:ext cx="2763102" cy="1891006"/>
          </a:xfrm>
          <a:prstGeom prst="rect">
            <a:avLst/>
          </a:prstGeom>
          <a:ln>
            <a:noFill/>
          </a:ln>
          <a:effectLst>
            <a:outerShdw blurRad="190500" algn="tl" rotWithShape="0">
              <a:schemeClr val="tx1">
                <a:lumMod val="95000"/>
                <a:lumOff val="5000"/>
                <a:alpha val="70000"/>
              </a:schemeClr>
            </a:outerShdw>
          </a:effectLst>
        </p:spPr>
      </p:pic>
      <p:pic>
        <p:nvPicPr>
          <p:cNvPr id="12" name="Picture 11">
            <a:extLst>
              <a:ext uri="{FF2B5EF4-FFF2-40B4-BE49-F238E27FC236}">
                <a16:creationId xmlns:a16="http://schemas.microsoft.com/office/drawing/2014/main" id="{73B874B1-9A4E-E2F4-99A1-1A9294B812A0}"/>
              </a:ext>
            </a:extLst>
          </p:cNvPr>
          <p:cNvPicPr>
            <a:picLocks noChangeAspect="1"/>
          </p:cNvPicPr>
          <p:nvPr/>
        </p:nvPicPr>
        <p:blipFill>
          <a:blip r:embed="rId9"/>
          <a:stretch>
            <a:fillRect/>
          </a:stretch>
        </p:blipFill>
        <p:spPr>
          <a:xfrm>
            <a:off x="4904124" y="3898831"/>
            <a:ext cx="2774292" cy="1877593"/>
          </a:xfrm>
          <a:prstGeom prst="rect">
            <a:avLst/>
          </a:prstGeom>
          <a:ln>
            <a:noFill/>
          </a:ln>
          <a:effectLst>
            <a:outerShdw blurRad="190500" algn="tl" rotWithShape="0">
              <a:schemeClr val="tx1">
                <a:lumMod val="95000"/>
                <a:lumOff val="5000"/>
                <a:alpha val="70000"/>
              </a:schemeClr>
            </a:outerShdw>
          </a:effectLst>
        </p:spPr>
      </p:pic>
      <p:sp>
        <p:nvSpPr>
          <p:cNvPr id="13" name="Rounded Rectangle 12">
            <a:extLst>
              <a:ext uri="{FF2B5EF4-FFF2-40B4-BE49-F238E27FC236}">
                <a16:creationId xmlns:a16="http://schemas.microsoft.com/office/drawing/2014/main" id="{7C76DBC2-4C39-0FDC-168B-BB6BE033A47A}"/>
              </a:ext>
            </a:extLst>
          </p:cNvPr>
          <p:cNvSpPr/>
          <p:nvPr/>
        </p:nvSpPr>
        <p:spPr>
          <a:xfrm>
            <a:off x="1770516" y="2992601"/>
            <a:ext cx="1408919" cy="433538"/>
          </a:xfrm>
          <a:prstGeom prst="roundRect">
            <a:avLst/>
          </a:prstGeom>
          <a:solidFill>
            <a:srgbClr val="45A8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panose="020B0604020202020204" pitchFamily="34" charset="0"/>
                <a:cs typeface="Helvetica" panose="020B0604020202020204" pitchFamily="34" charset="0"/>
              </a:rPr>
              <a:t>Grammar video presentation</a:t>
            </a:r>
          </a:p>
        </p:txBody>
      </p:sp>
      <p:sp>
        <p:nvSpPr>
          <p:cNvPr id="14" name="Rounded Rectangle 13">
            <a:extLst>
              <a:ext uri="{FF2B5EF4-FFF2-40B4-BE49-F238E27FC236}">
                <a16:creationId xmlns:a16="http://schemas.microsoft.com/office/drawing/2014/main" id="{C71E1B55-4067-0919-5668-C8C14301DD35}"/>
              </a:ext>
            </a:extLst>
          </p:cNvPr>
          <p:cNvSpPr/>
          <p:nvPr/>
        </p:nvSpPr>
        <p:spPr>
          <a:xfrm>
            <a:off x="5479176" y="2974961"/>
            <a:ext cx="1461904" cy="41100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err="1">
                <a:latin typeface="Helvetica" panose="020B0604020202020204" pitchFamily="34" charset="0"/>
                <a:cs typeface="Helvetica" panose="020B0604020202020204" pitchFamily="34" charset="0"/>
              </a:rPr>
              <a:t>iExplore</a:t>
            </a:r>
            <a:r>
              <a:rPr lang="en-US" sz="1200" dirty="0">
                <a:latin typeface="Helvetica" panose="020B0604020202020204" pitchFamily="34" charset="0"/>
                <a:cs typeface="Helvetica" panose="020B0604020202020204" pitchFamily="34" charset="0"/>
              </a:rPr>
              <a:t> Grammar animations</a:t>
            </a:r>
          </a:p>
        </p:txBody>
      </p:sp>
      <p:sp>
        <p:nvSpPr>
          <p:cNvPr id="26" name="Rounded Rectangle 25">
            <a:extLst>
              <a:ext uri="{FF2B5EF4-FFF2-40B4-BE49-F238E27FC236}">
                <a16:creationId xmlns:a16="http://schemas.microsoft.com/office/drawing/2014/main" id="{AC88BC81-0C1A-2C18-6580-E66C1701BCFB}"/>
              </a:ext>
            </a:extLst>
          </p:cNvPr>
          <p:cNvSpPr/>
          <p:nvPr/>
        </p:nvSpPr>
        <p:spPr>
          <a:xfrm>
            <a:off x="9240821" y="2992730"/>
            <a:ext cx="1406111" cy="43340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1200" dirty="0" err="1">
                <a:latin typeface="Helvetica" panose="020B0604020202020204" pitchFamily="34" charset="0"/>
                <a:cs typeface="Helvetica" panose="020B0604020202020204" pitchFamily="34" charset="0"/>
              </a:rPr>
              <a:t>Learn</a:t>
            </a:r>
            <a:r>
              <a:rPr lang="en-US" sz="1200" dirty="0">
                <a:latin typeface="Helvetica" panose="020B0604020202020204" pitchFamily="34" charset="0"/>
                <a:cs typeface="Helvetica" panose="020B0604020202020204" pitchFamily="34" charset="0"/>
              </a:rPr>
              <a:t> to learn</a:t>
            </a:r>
          </a:p>
        </p:txBody>
      </p:sp>
      <p:sp>
        <p:nvSpPr>
          <p:cNvPr id="28" name="Rounded Rectangle 27">
            <a:extLst>
              <a:ext uri="{FF2B5EF4-FFF2-40B4-BE49-F238E27FC236}">
                <a16:creationId xmlns:a16="http://schemas.microsoft.com/office/drawing/2014/main" id="{B26522A0-0B04-ABA2-56A2-7E09F6043D63}"/>
              </a:ext>
            </a:extLst>
          </p:cNvPr>
          <p:cNvSpPr/>
          <p:nvPr/>
        </p:nvSpPr>
        <p:spPr>
          <a:xfrm>
            <a:off x="5530373" y="5595469"/>
            <a:ext cx="1406110" cy="433408"/>
          </a:xfrm>
          <a:prstGeom prst="roundRect">
            <a:avLst/>
          </a:prstGeom>
          <a:solidFill>
            <a:srgbClr val="45A8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panose="020B0604020202020204" pitchFamily="34" charset="0"/>
                <a:cs typeface="Helvetica" panose="020B0604020202020204" pitchFamily="34" charset="0"/>
              </a:rPr>
              <a:t>Culture videos</a:t>
            </a:r>
          </a:p>
        </p:txBody>
      </p:sp>
      <p:sp>
        <p:nvSpPr>
          <p:cNvPr id="30" name="Rounded Rectangle 29">
            <a:extLst>
              <a:ext uri="{FF2B5EF4-FFF2-40B4-BE49-F238E27FC236}">
                <a16:creationId xmlns:a16="http://schemas.microsoft.com/office/drawing/2014/main" id="{A077CE7F-1B09-ECBD-A551-79245FAD52A4}"/>
              </a:ext>
            </a:extLst>
          </p:cNvPr>
          <p:cNvSpPr/>
          <p:nvPr/>
        </p:nvSpPr>
        <p:spPr>
          <a:xfrm>
            <a:off x="9240822" y="5559720"/>
            <a:ext cx="1406110" cy="433408"/>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panose="020B0604020202020204" pitchFamily="34" charset="0"/>
                <a:cs typeface="Helvetica" panose="020B0604020202020204" pitchFamily="34" charset="0"/>
              </a:rPr>
              <a:t>Citizenship videos</a:t>
            </a:r>
          </a:p>
        </p:txBody>
      </p:sp>
      <p:sp>
        <p:nvSpPr>
          <p:cNvPr id="31" name="Rounded Rectangle 30">
            <a:extLst>
              <a:ext uri="{FF2B5EF4-FFF2-40B4-BE49-F238E27FC236}">
                <a16:creationId xmlns:a16="http://schemas.microsoft.com/office/drawing/2014/main" id="{263CE38F-5A4D-D91F-C5D9-FA07F775BD3B}"/>
              </a:ext>
            </a:extLst>
          </p:cNvPr>
          <p:cNvSpPr/>
          <p:nvPr/>
        </p:nvSpPr>
        <p:spPr>
          <a:xfrm>
            <a:off x="1796250" y="5595469"/>
            <a:ext cx="1408919" cy="433538"/>
          </a:xfrm>
          <a:prstGeom prst="roundRect">
            <a:avLst/>
          </a:prstGeom>
          <a:solidFill>
            <a:srgbClr val="45A8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panose="020B0604020202020204" pitchFamily="34" charset="0"/>
                <a:cs typeface="Helvetica" panose="020B0604020202020204" pitchFamily="34" charset="0"/>
              </a:rPr>
              <a:t>Function videos</a:t>
            </a:r>
          </a:p>
        </p:txBody>
      </p:sp>
    </p:spTree>
    <p:extLst>
      <p:ext uri="{BB962C8B-B14F-4D97-AF65-F5344CB8AC3E}">
        <p14:creationId xmlns:p14="http://schemas.microsoft.com/office/powerpoint/2010/main" val="2045278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1DCFE1-38A7-275E-68DA-E74C032E9517}"/>
              </a:ext>
            </a:extLst>
          </p:cNvPr>
          <p:cNvSpPr>
            <a:spLocks noGrp="1" noRot="1" noMove="1" noResize="1" noEditPoints="1" noAdjustHandles="1" noChangeArrowheads="1" noChangeShapeType="1"/>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EB0F5819-CB9E-1759-BEFC-17DF3228301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
        <p:nvSpPr>
          <p:cNvPr id="10" name="TextBox 9">
            <a:extLst>
              <a:ext uri="{FF2B5EF4-FFF2-40B4-BE49-F238E27FC236}">
                <a16:creationId xmlns:a16="http://schemas.microsoft.com/office/drawing/2014/main" id="{ED447867-9519-26DA-D53E-6B5B2A2779F4}"/>
              </a:ext>
            </a:extLst>
          </p:cNvPr>
          <p:cNvSpPr txBox="1"/>
          <p:nvPr/>
        </p:nvSpPr>
        <p:spPr>
          <a:xfrm>
            <a:off x="2043474" y="574553"/>
            <a:ext cx="9270691" cy="437043"/>
          </a:xfrm>
          <a:prstGeom prst="rect">
            <a:avLst/>
          </a:prstGeom>
          <a:noFill/>
        </p:spPr>
        <p:txBody>
          <a:bodyPr wrap="square" rtlCol="0">
            <a:spAutoFit/>
          </a:bodyPr>
          <a:lstStyle/>
          <a:p>
            <a:pPr>
              <a:lnSpc>
                <a:spcPct val="80000"/>
              </a:lnSpc>
            </a:pPr>
            <a:r>
              <a:rPr lang="en-GB" sz="2800" b="1" spc="-80" dirty="0">
                <a:latin typeface="Helvetica" panose="020B0604020202020204" pitchFamily="34" charset="0"/>
                <a:cs typeface="Helvetica" panose="020B0604020202020204" pitchFamily="34" charset="0"/>
              </a:rPr>
              <a:t>Visible </a:t>
            </a:r>
            <a:r>
              <a:rPr lang="sk-SK" sz="2800" b="1" spc="-80" dirty="0">
                <a:latin typeface="Helvetica" panose="020B0604020202020204" pitchFamily="34" charset="0"/>
                <a:cs typeface="Helvetica" panose="020B0604020202020204" pitchFamily="34" charset="0"/>
              </a:rPr>
              <a:t>t</a:t>
            </a:r>
            <a:r>
              <a:rPr lang="en-GB" sz="2800" b="1" spc="-80" dirty="0" err="1">
                <a:latin typeface="Helvetica" panose="020B0604020202020204" pitchFamily="34" charset="0"/>
                <a:cs typeface="Helvetica" panose="020B0604020202020204" pitchFamily="34" charset="0"/>
              </a:rPr>
              <a:t>hinking</a:t>
            </a:r>
            <a:r>
              <a:rPr lang="en-GB" sz="2800" b="1" spc="-80" dirty="0">
                <a:latin typeface="Helvetica" panose="020B0604020202020204" pitchFamily="34" charset="0"/>
                <a:cs typeface="Helvetica" panose="020B0604020202020204" pitchFamily="34" charset="0"/>
              </a:rPr>
              <a:t> </a:t>
            </a:r>
            <a:r>
              <a:rPr lang="sk-SK" sz="2800" b="1" spc="-80" dirty="0" err="1">
                <a:latin typeface="Helvetica" panose="020B0604020202020204" pitchFamily="34" charset="0"/>
                <a:cs typeface="Helvetica" panose="020B0604020202020204" pitchFamily="34" charset="0"/>
              </a:rPr>
              <a:t>routines</a:t>
            </a:r>
            <a:r>
              <a:rPr lang="sk-SK" sz="2800" b="1" spc="-80" dirty="0">
                <a:latin typeface="Helvetica" panose="020B0604020202020204" pitchFamily="34" charset="0"/>
                <a:cs typeface="Helvetica" panose="020B0604020202020204" pitchFamily="34" charset="0"/>
              </a:rPr>
              <a:t> to </a:t>
            </a:r>
            <a:r>
              <a:rPr lang="sk-SK" sz="2800" b="1" spc="-80" dirty="0" err="1">
                <a:latin typeface="Helvetica" panose="020B0604020202020204" pitchFamily="34" charset="0"/>
                <a:cs typeface="Helvetica" panose="020B0604020202020204" pitchFamily="34" charset="0"/>
              </a:rPr>
              <a:t>think</a:t>
            </a:r>
            <a:r>
              <a:rPr lang="sk-SK" sz="2800" b="1" spc="-80" dirty="0">
                <a:latin typeface="Helvetica" panose="020B0604020202020204" pitchFamily="34" charset="0"/>
                <a:cs typeface="Helvetica" panose="020B0604020202020204" pitchFamily="34" charset="0"/>
              </a:rPr>
              <a:t> </a:t>
            </a:r>
            <a:r>
              <a:rPr lang="sk-SK" sz="2800" b="1" spc="-80" dirty="0" err="1">
                <a:latin typeface="Helvetica" panose="020B0604020202020204" pitchFamily="34" charset="0"/>
                <a:cs typeface="Helvetica" panose="020B0604020202020204" pitchFamily="34" charset="0"/>
              </a:rPr>
              <a:t>critically</a:t>
            </a:r>
            <a:r>
              <a:rPr lang="sk-SK" sz="2800" b="1" spc="-80" dirty="0">
                <a:latin typeface="Helvetica" panose="020B0604020202020204" pitchFamily="34" charset="0"/>
                <a:cs typeface="Helvetica" panose="020B0604020202020204" pitchFamily="34" charset="0"/>
              </a:rPr>
              <a:t> and </a:t>
            </a:r>
            <a:r>
              <a:rPr lang="sk-SK" sz="2800" b="1" spc="-80" dirty="0" err="1">
                <a:latin typeface="Helvetica" panose="020B0604020202020204" pitchFamily="34" charset="0"/>
                <a:cs typeface="Helvetica" panose="020B0604020202020204" pitchFamily="34" charset="0"/>
              </a:rPr>
              <a:t>creatively</a:t>
            </a:r>
            <a:endParaRPr lang="en-GB" sz="2800" b="1" spc="-80" dirty="0">
              <a:latin typeface="Helvetica" panose="020B0604020202020204" pitchFamily="34" charset="0"/>
              <a:cs typeface="Helvetica" panose="020B0604020202020204" pitchFamily="34" charset="0"/>
            </a:endParaRPr>
          </a:p>
        </p:txBody>
      </p:sp>
      <p:pic>
        <p:nvPicPr>
          <p:cNvPr id="4" name="Picture 2" descr="Obraz zawierający tekst, ubrania, osoba, kobieta&#10;&#10;Opis wygenerowany automatycznie">
            <a:extLst>
              <a:ext uri="{FF2B5EF4-FFF2-40B4-BE49-F238E27FC236}">
                <a16:creationId xmlns:a16="http://schemas.microsoft.com/office/drawing/2014/main" id="{958671B1-0A15-33C2-D257-3E949E9D1B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291" y="1949394"/>
            <a:ext cx="2615066" cy="3686938"/>
          </a:xfrm>
          <a:prstGeom prst="rect">
            <a:avLst/>
          </a:prstGeom>
          <a:ln>
            <a:noFill/>
          </a:ln>
          <a:effectLst>
            <a:outerShdw blurRad="190500" algn="tl" rotWithShape="0">
              <a:schemeClr val="tx1">
                <a:lumMod val="95000"/>
                <a:lumOff val="5000"/>
                <a:alpha val="70000"/>
              </a:schemeClr>
            </a:outerShdw>
          </a:effectLst>
          <a:extLst>
            <a:ext uri="{909E8E84-426E-40DD-AFC4-6F175D3DCCD1}">
              <a14:hiddenFill xmlns:a14="http://schemas.microsoft.com/office/drawing/2010/main">
                <a:solidFill>
                  <a:srgbClr val="FFFFFF"/>
                </a:solidFill>
              </a14:hiddenFill>
            </a:ext>
          </a:extLst>
        </p:spPr>
      </p:pic>
      <p:pic>
        <p:nvPicPr>
          <p:cNvPr id="8" name="Picture 16" descr="Obraz zawierający tekst, zrzut ekranu, Czcionka, informacja&#10;&#10;Opis wygenerowany automatycznie">
            <a:extLst>
              <a:ext uri="{FF2B5EF4-FFF2-40B4-BE49-F238E27FC236}">
                <a16:creationId xmlns:a16="http://schemas.microsoft.com/office/drawing/2014/main" id="{A85D1AA1-5753-B94E-F37A-7EC69D7E3F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6890" y="2814509"/>
            <a:ext cx="4867275" cy="971550"/>
          </a:xfrm>
          <a:prstGeom prst="rect">
            <a:avLst/>
          </a:prstGeom>
          <a:ln>
            <a:noFill/>
          </a:ln>
          <a:effectLst>
            <a:outerShdw blurRad="190500" algn="tl" rotWithShape="0">
              <a:schemeClr val="tx1">
                <a:lumMod val="95000"/>
                <a:lumOff val="5000"/>
                <a:alpha val="70000"/>
              </a:schemeClr>
            </a:outerShdw>
          </a:effectLst>
          <a:extLst>
            <a:ext uri="{909E8E84-426E-40DD-AFC4-6F175D3DCCD1}">
              <a14:hiddenFill xmlns:a14="http://schemas.microsoft.com/office/drawing/2010/main">
                <a:solidFill>
                  <a:srgbClr val="FFFFFF"/>
                </a:solidFill>
              </a14:hiddenFill>
            </a:ext>
          </a:extLst>
        </p:spPr>
      </p:pic>
      <p:pic>
        <p:nvPicPr>
          <p:cNvPr id="11" name="Obrázek 10" descr="Obsah obrázku text, snímek obrazovky, Písmo, informace&#10;&#10;Popis byl vytvořen automaticky">
            <a:extLst>
              <a:ext uri="{FF2B5EF4-FFF2-40B4-BE49-F238E27FC236}">
                <a16:creationId xmlns:a16="http://schemas.microsoft.com/office/drawing/2014/main" id="{BE4CAE39-02C9-7543-E9A1-A93FEF4D436C}"/>
              </a:ext>
            </a:extLst>
          </p:cNvPr>
          <p:cNvPicPr>
            <a:picLocks noChangeAspect="1"/>
          </p:cNvPicPr>
          <p:nvPr/>
        </p:nvPicPr>
        <p:blipFill rotWithShape="1">
          <a:blip r:embed="rId6">
            <a:extLst>
              <a:ext uri="{28A0092B-C50C-407E-A947-70E740481C1C}">
                <a14:useLocalDpi xmlns:a14="http://schemas.microsoft.com/office/drawing/2010/main" val="0"/>
              </a:ext>
            </a:extLst>
          </a:blip>
          <a:srcRect r="6717" b="-7140"/>
          <a:stretch/>
        </p:blipFill>
        <p:spPr>
          <a:xfrm>
            <a:off x="5115141" y="4183345"/>
            <a:ext cx="4531176" cy="1143534"/>
          </a:xfrm>
          <a:prstGeom prst="rect">
            <a:avLst/>
          </a:prstGeom>
          <a:ln>
            <a:noFill/>
          </a:ln>
          <a:effectLst>
            <a:outerShdw blurRad="190500" algn="tl" rotWithShape="0">
              <a:schemeClr val="tx1">
                <a:lumMod val="95000"/>
                <a:lumOff val="5000"/>
                <a:alpha val="70000"/>
              </a:schemeClr>
            </a:outerShdw>
          </a:effectLst>
        </p:spPr>
      </p:pic>
      <p:pic>
        <p:nvPicPr>
          <p:cNvPr id="14" name="Obrázek 13" descr="Obsah obrázku text, Písmo, snímek obrazovky, Grafika&#10;&#10;Popis byl vytvořen automaticky">
            <a:extLst>
              <a:ext uri="{FF2B5EF4-FFF2-40B4-BE49-F238E27FC236}">
                <a16:creationId xmlns:a16="http://schemas.microsoft.com/office/drawing/2014/main" id="{8A3FED95-0ED8-DE0C-9569-048A0778EB07}"/>
              </a:ext>
            </a:extLst>
          </p:cNvPr>
          <p:cNvPicPr>
            <a:picLocks noChangeAspect="1"/>
          </p:cNvPicPr>
          <p:nvPr/>
        </p:nvPicPr>
        <p:blipFill rotWithShape="1">
          <a:blip r:embed="rId7">
            <a:extLst>
              <a:ext uri="{28A0092B-C50C-407E-A947-70E740481C1C}">
                <a14:useLocalDpi xmlns:a14="http://schemas.microsoft.com/office/drawing/2010/main" val="0"/>
              </a:ext>
            </a:extLst>
          </a:blip>
          <a:srcRect t="30234"/>
          <a:stretch/>
        </p:blipFill>
        <p:spPr>
          <a:xfrm>
            <a:off x="840742" y="1774522"/>
            <a:ext cx="2615066" cy="502490"/>
          </a:xfrm>
          <a:prstGeom prst="rect">
            <a:avLst/>
          </a:prstGeom>
          <a:ln>
            <a:noFill/>
          </a:ln>
          <a:effectLst>
            <a:outerShdw blurRad="190500" algn="tl" rotWithShape="0">
              <a:schemeClr val="tx1">
                <a:lumMod val="95000"/>
                <a:lumOff val="5000"/>
                <a:alpha val="70000"/>
              </a:schemeClr>
            </a:outerShdw>
          </a:effectLst>
        </p:spPr>
      </p:pic>
      <p:sp>
        <p:nvSpPr>
          <p:cNvPr id="17" name="TextovéPole 16">
            <a:extLst>
              <a:ext uri="{FF2B5EF4-FFF2-40B4-BE49-F238E27FC236}">
                <a16:creationId xmlns:a16="http://schemas.microsoft.com/office/drawing/2014/main" id="{FEE5A6CD-887B-3F56-E38D-61B66435DA5D}"/>
              </a:ext>
            </a:extLst>
          </p:cNvPr>
          <p:cNvSpPr txBox="1"/>
          <p:nvPr/>
        </p:nvSpPr>
        <p:spPr>
          <a:xfrm>
            <a:off x="5332641" y="5724165"/>
            <a:ext cx="6096000" cy="646331"/>
          </a:xfrm>
          <a:prstGeom prst="rect">
            <a:avLst/>
          </a:prstGeom>
          <a:noFill/>
        </p:spPr>
        <p:txBody>
          <a:bodyPr wrap="square">
            <a:spAutoFit/>
          </a:bodyPr>
          <a:lstStyle/>
          <a:p>
            <a:r>
              <a:rPr lang="sk-SK" u="sng" dirty="0">
                <a:latin typeface="Helvetica" panose="020B0604020202020204" pitchFamily="34" charset="0"/>
                <a:cs typeface="Helvetica" panose="020B0604020202020204" pitchFamily="34" charset="0"/>
                <a:hlinkClick r:id="rId8">
                  <a:extLst>
                    <a:ext uri="{A12FA001-AC4F-418D-AE19-62706E023703}">
                      <ahyp:hlinkClr xmlns:ahyp="http://schemas.microsoft.com/office/drawing/2018/hyperlinkcolor" val="tx"/>
                    </a:ext>
                  </a:extLst>
                </a:hlinkClick>
              </a:rPr>
              <a:t>https://pz.harvard.edu/projects/visible-thinking</a:t>
            </a:r>
            <a:endParaRPr lang="sk-SK" u="sng" dirty="0">
              <a:latin typeface="Helvetica" panose="020B0604020202020204" pitchFamily="34" charset="0"/>
              <a:cs typeface="Helvetica" panose="020B0604020202020204" pitchFamily="34" charset="0"/>
            </a:endParaRPr>
          </a:p>
          <a:p>
            <a:r>
              <a:rPr lang="sk-SK" u="sng" dirty="0">
                <a:latin typeface="Helvetica" panose="020B0604020202020204" pitchFamily="34" charset="0"/>
                <a:cs typeface="Helvetica" panose="020B0604020202020204" pitchFamily="34" charset="0"/>
              </a:rPr>
              <a:t>https://pz.harvard.edu/thinking-routines</a:t>
            </a:r>
          </a:p>
        </p:txBody>
      </p:sp>
      <p:pic>
        <p:nvPicPr>
          <p:cNvPr id="21" name="Obrázek 20" descr="Obsah obrázku text, snímek obrazovky, Písmo, řada/pruh&#10;&#10;Popis byl vytvořen automaticky">
            <a:extLst>
              <a:ext uri="{FF2B5EF4-FFF2-40B4-BE49-F238E27FC236}">
                <a16:creationId xmlns:a16="http://schemas.microsoft.com/office/drawing/2014/main" id="{AAAF7F47-854F-33EF-D8E6-14E72A62E54D}"/>
              </a:ext>
            </a:extLst>
          </p:cNvPr>
          <p:cNvPicPr>
            <a:picLocks noChangeAspect="1"/>
          </p:cNvPicPr>
          <p:nvPr/>
        </p:nvPicPr>
        <p:blipFill rotWithShape="1">
          <a:blip r:embed="rId9">
            <a:extLst>
              <a:ext uri="{28A0092B-C50C-407E-A947-70E740481C1C}">
                <a14:useLocalDpi xmlns:a14="http://schemas.microsoft.com/office/drawing/2010/main" val="0"/>
              </a:ext>
            </a:extLst>
          </a:blip>
          <a:srcRect t="11335"/>
          <a:stretch/>
        </p:blipFill>
        <p:spPr>
          <a:xfrm>
            <a:off x="5115141" y="1448092"/>
            <a:ext cx="5645519" cy="969131"/>
          </a:xfrm>
          <a:prstGeom prst="rect">
            <a:avLst/>
          </a:prstGeom>
          <a:ln>
            <a:noFill/>
          </a:ln>
          <a:effectLst>
            <a:outerShdw blurRad="190500" algn="tl" rotWithShape="0">
              <a:schemeClr val="tx1">
                <a:lumMod val="95000"/>
                <a:lumOff val="5000"/>
                <a:alpha val="70000"/>
              </a:schemeClr>
            </a:outerShdw>
          </a:effectLst>
        </p:spPr>
      </p:pic>
    </p:spTree>
    <p:extLst>
      <p:ext uri="{BB962C8B-B14F-4D97-AF65-F5344CB8AC3E}">
        <p14:creationId xmlns:p14="http://schemas.microsoft.com/office/powerpoint/2010/main" val="2335769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4CB522CC-1C19-57AF-63DE-B741087D93EB}"/>
              </a:ext>
            </a:extLst>
          </p:cNvPr>
          <p:cNvSpPr txBox="1"/>
          <p:nvPr/>
        </p:nvSpPr>
        <p:spPr>
          <a:xfrm>
            <a:off x="528484" y="1414441"/>
            <a:ext cx="11429999" cy="4788427"/>
          </a:xfrm>
          <a:prstGeom prst="rect">
            <a:avLst/>
          </a:prstGeom>
          <a:noFill/>
          <a:ln w="28575">
            <a:solidFill>
              <a:srgbClr val="00A88C"/>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3600" b="1" i="0" u="none" strike="noStrike" kern="1200" cap="none" spc="0" normalizeH="0" baseline="0" noProof="0" dirty="0">
                <a:ln>
                  <a:noFill/>
                </a:ln>
                <a:solidFill>
                  <a:prstClr val="black"/>
                </a:solidFill>
                <a:effectLst/>
                <a:uLnTx/>
                <a:uFillTx/>
                <a:latin typeface="Open Sans"/>
                <a:ea typeface="+mn-ea"/>
                <a:cs typeface="+mn-cs"/>
              </a:rPr>
              <a:t> </a:t>
            </a:r>
            <a:r>
              <a:rPr kumimoji="0" lang="sk-SK" sz="3600" b="1" i="0" u="none" strike="noStrike" kern="1200" cap="none" spc="0" normalizeH="0" baseline="0" noProof="0" dirty="0" err="1">
                <a:ln>
                  <a:noFill/>
                </a:ln>
                <a:solidFill>
                  <a:prstClr val="black"/>
                </a:solidFill>
                <a:effectLst/>
                <a:uLnTx/>
                <a:uFillTx/>
                <a:latin typeface="Open Sans"/>
                <a:ea typeface="+mn-ea"/>
                <a:cs typeface="+mn-cs"/>
              </a:rPr>
              <a:t>What</a:t>
            </a:r>
            <a:r>
              <a:rPr kumimoji="0" lang="sk-SK" sz="3600" b="1" i="0" u="none" strike="noStrike" kern="1200" cap="none" spc="0" normalizeH="0" baseline="0" noProof="0" dirty="0">
                <a:ln>
                  <a:noFill/>
                </a:ln>
                <a:solidFill>
                  <a:prstClr val="black"/>
                </a:solidFill>
                <a:effectLst/>
                <a:uLnTx/>
                <a:uFillTx/>
                <a:latin typeface="Open Sans"/>
                <a:ea typeface="+mn-ea"/>
                <a:cs typeface="+mn-cs"/>
              </a:rPr>
              <a:t> do </a:t>
            </a:r>
            <a:r>
              <a:rPr kumimoji="0" lang="sk-SK" sz="3600" b="1" i="0" u="none" strike="noStrike" kern="1200" cap="none" spc="0" normalizeH="0" baseline="0" noProof="0" dirty="0" err="1">
                <a:ln>
                  <a:noFill/>
                </a:ln>
                <a:solidFill>
                  <a:prstClr val="black"/>
                </a:solidFill>
                <a:effectLst/>
                <a:uLnTx/>
                <a:uFillTx/>
                <a:latin typeface="Open Sans"/>
                <a:ea typeface="+mn-ea"/>
                <a:cs typeface="+mn-cs"/>
              </a:rPr>
              <a:t>we</a:t>
            </a:r>
            <a:r>
              <a:rPr kumimoji="0" lang="sk-SK" sz="3600" b="1" i="0" u="none" strike="noStrike" kern="1200" cap="none" spc="0" normalizeH="0" baseline="0" noProof="0" dirty="0">
                <a:ln>
                  <a:noFill/>
                </a:ln>
                <a:solidFill>
                  <a:prstClr val="black"/>
                </a:solidFill>
                <a:effectLst/>
                <a:uLnTx/>
                <a:uFillTx/>
                <a:latin typeface="Open Sans"/>
                <a:ea typeface="+mn-ea"/>
                <a:cs typeface="+mn-cs"/>
              </a:rPr>
              <a:t> </a:t>
            </a:r>
            <a:r>
              <a:rPr kumimoji="0" lang="sk-SK" sz="3600" b="1" i="0" u="none" strike="noStrike" kern="1200" cap="none" spc="0" normalizeH="0" baseline="0" noProof="0" dirty="0" err="1">
                <a:ln>
                  <a:noFill/>
                </a:ln>
                <a:solidFill>
                  <a:prstClr val="black"/>
                </a:solidFill>
                <a:effectLst/>
                <a:uLnTx/>
                <a:uFillTx/>
                <a:latin typeface="Open Sans"/>
                <a:ea typeface="+mn-ea"/>
                <a:cs typeface="+mn-cs"/>
              </a:rPr>
              <a:t>offer</a:t>
            </a:r>
            <a:r>
              <a:rPr kumimoji="0" lang="sk-SK" sz="3600" b="1" i="0" u="none" strike="noStrike" kern="1200" cap="none" spc="0" normalizeH="0" baseline="0" noProof="0" dirty="0">
                <a:ln>
                  <a:noFill/>
                </a:ln>
                <a:solidFill>
                  <a:prstClr val="black"/>
                </a:solidFill>
                <a:effectLst/>
                <a:uLnTx/>
                <a:uFillTx/>
                <a:latin typeface="Open Sans"/>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k-SK" sz="3200" b="1" i="0" u="none" strike="noStrike" kern="1200" cap="none" spc="0" normalizeH="0" baseline="0" noProof="0" dirty="0">
              <a:ln>
                <a:noFill/>
              </a:ln>
              <a:solidFill>
                <a:prstClr val="black"/>
              </a:solidFill>
              <a:effectLst/>
              <a:uLnTx/>
              <a:uFillTx/>
              <a:latin typeface="Open Sans"/>
              <a:ea typeface="+mn-ea"/>
              <a:cs typeface="+mn-cs"/>
            </a:endParaRPr>
          </a:p>
          <a:p>
            <a:pPr marL="914400" lvl="1" indent="-342900">
              <a:lnSpc>
                <a:spcPct val="150000"/>
              </a:lnSpc>
              <a:spcBef>
                <a:spcPts val="600"/>
              </a:spcBef>
              <a:buClr>
                <a:srgbClr val="218D65"/>
              </a:buClr>
              <a:buSzPct val="80000"/>
              <a:buFont typeface="Arial" panose="020B0604020202020204" pitchFamily="34" charset="0"/>
              <a:buChar char="•"/>
            </a:pPr>
            <a:r>
              <a:rPr lang="en-US" sz="2000" b="0" i="0" dirty="0">
                <a:solidFill>
                  <a:srgbClr val="0D0D0D"/>
                </a:solidFill>
                <a:effectLst/>
              </a:rPr>
              <a:t>Complete offer of English language teaching materials</a:t>
            </a:r>
            <a:endParaRPr lang="cs-CZ" sz="2000" b="0" i="0" dirty="0">
              <a:solidFill>
                <a:srgbClr val="0D0D0D"/>
              </a:solidFill>
              <a:effectLst/>
            </a:endParaRPr>
          </a:p>
          <a:p>
            <a:pPr marL="914400" lvl="1" indent="-342900">
              <a:lnSpc>
                <a:spcPct val="150000"/>
              </a:lnSpc>
              <a:spcBef>
                <a:spcPts val="600"/>
              </a:spcBef>
              <a:buClr>
                <a:srgbClr val="218D65"/>
              </a:buClr>
              <a:buSzPct val="80000"/>
              <a:buFont typeface="Arial" panose="020B0604020202020204" pitchFamily="34" charset="0"/>
              <a:buChar char="•"/>
            </a:pPr>
            <a:r>
              <a:rPr lang="en-US" sz="2000" b="0" i="0" dirty="0">
                <a:solidFill>
                  <a:srgbClr val="0D0D0D"/>
                </a:solidFill>
                <a:effectLst/>
              </a:rPr>
              <a:t>Distribution of other major world ELT publish</a:t>
            </a:r>
            <a:r>
              <a:rPr lang="cs-CZ" sz="2000" b="0" i="0" dirty="0" err="1">
                <a:solidFill>
                  <a:srgbClr val="0D0D0D"/>
                </a:solidFill>
                <a:effectLst/>
              </a:rPr>
              <a:t>ing</a:t>
            </a:r>
            <a:r>
              <a:rPr lang="cs-CZ" sz="2000" b="0" i="0" dirty="0">
                <a:solidFill>
                  <a:srgbClr val="0D0D0D"/>
                </a:solidFill>
                <a:effectLst/>
              </a:rPr>
              <a:t> </a:t>
            </a:r>
            <a:r>
              <a:rPr lang="cs-CZ" sz="2000" b="0" i="0" dirty="0" err="1">
                <a:solidFill>
                  <a:srgbClr val="0D0D0D"/>
                </a:solidFill>
                <a:effectLst/>
              </a:rPr>
              <a:t>houses</a:t>
            </a:r>
            <a:endParaRPr lang="sk-SK" sz="2000" dirty="0"/>
          </a:p>
          <a:p>
            <a:pPr marL="914400" lvl="1" indent="-342900">
              <a:lnSpc>
                <a:spcPct val="150000"/>
              </a:lnSpc>
              <a:spcBef>
                <a:spcPts val="600"/>
              </a:spcBef>
              <a:buClr>
                <a:srgbClr val="218D65"/>
              </a:buClr>
              <a:buSzPct val="80000"/>
              <a:buFont typeface="Arial" panose="020B0604020202020204" pitchFamily="34" charset="0"/>
              <a:buChar char="•"/>
            </a:pPr>
            <a:r>
              <a:rPr lang="cs-CZ" sz="2000" b="0" i="0" dirty="0" err="1">
                <a:solidFill>
                  <a:srgbClr val="0D0D0D"/>
                </a:solidFill>
                <a:effectLst/>
              </a:rPr>
              <a:t>Simplified</a:t>
            </a:r>
            <a:r>
              <a:rPr lang="cs-CZ" sz="2000" b="0" i="0" dirty="0">
                <a:solidFill>
                  <a:srgbClr val="0D0D0D"/>
                </a:solidFill>
                <a:effectLst/>
              </a:rPr>
              <a:t> </a:t>
            </a:r>
            <a:r>
              <a:rPr lang="cs-CZ" sz="2000" b="0" i="0" dirty="0" err="1">
                <a:solidFill>
                  <a:srgbClr val="0D0D0D"/>
                </a:solidFill>
                <a:effectLst/>
              </a:rPr>
              <a:t>Pearson</a:t>
            </a:r>
            <a:r>
              <a:rPr lang="cs-CZ" sz="2000" b="0" i="0" dirty="0">
                <a:solidFill>
                  <a:srgbClr val="0D0D0D"/>
                </a:solidFill>
                <a:effectLst/>
              </a:rPr>
              <a:t> </a:t>
            </a:r>
            <a:r>
              <a:rPr lang="cs-CZ" sz="2000" b="0" i="0" dirty="0" err="1">
                <a:solidFill>
                  <a:srgbClr val="0D0D0D"/>
                </a:solidFill>
                <a:effectLst/>
              </a:rPr>
              <a:t>Readers</a:t>
            </a:r>
            <a:endParaRPr lang="cs-CZ" sz="2000" b="0" i="0" dirty="0">
              <a:solidFill>
                <a:srgbClr val="0D0D0D"/>
              </a:solidFill>
              <a:effectLst/>
            </a:endParaRPr>
          </a:p>
          <a:p>
            <a:pPr marL="914400" lvl="1" indent="-342900">
              <a:lnSpc>
                <a:spcPct val="150000"/>
              </a:lnSpc>
              <a:spcBef>
                <a:spcPts val="600"/>
              </a:spcBef>
              <a:buClr>
                <a:srgbClr val="218D65"/>
              </a:buClr>
              <a:buSzPct val="80000"/>
              <a:buFont typeface="Arial" panose="020B0604020202020204" pitchFamily="34" charset="0"/>
              <a:buChar char="•"/>
            </a:pPr>
            <a:r>
              <a:rPr lang="cs-CZ" sz="2000" dirty="0">
                <a:solidFill>
                  <a:srgbClr val="0D0D0D"/>
                </a:solidFill>
              </a:rPr>
              <a:t>T</a:t>
            </a:r>
            <a:r>
              <a:rPr lang="en-US" sz="2000" b="0" i="0" dirty="0" err="1">
                <a:solidFill>
                  <a:srgbClr val="0D0D0D"/>
                </a:solidFill>
                <a:effectLst/>
              </a:rPr>
              <a:t>extbooks</a:t>
            </a:r>
            <a:r>
              <a:rPr lang="en-US" sz="2000" b="0" i="0" dirty="0">
                <a:solidFill>
                  <a:srgbClr val="0D0D0D"/>
                </a:solidFill>
                <a:effectLst/>
              </a:rPr>
              <a:t> for all other school subjects from elementary school</a:t>
            </a:r>
            <a:r>
              <a:rPr lang="cs-CZ" sz="2000" b="0" i="0" dirty="0">
                <a:solidFill>
                  <a:srgbClr val="0D0D0D"/>
                </a:solidFill>
                <a:effectLst/>
              </a:rPr>
              <a:t>s</a:t>
            </a:r>
            <a:r>
              <a:rPr lang="en-US" sz="2000" b="0" i="0" dirty="0">
                <a:solidFill>
                  <a:srgbClr val="0D0D0D"/>
                </a:solidFill>
                <a:effectLst/>
              </a:rPr>
              <a:t> to high schools</a:t>
            </a:r>
            <a:r>
              <a:rPr lang="cs-CZ" sz="2000" b="0" i="0" dirty="0">
                <a:solidFill>
                  <a:srgbClr val="0D0D0D"/>
                </a:solidFill>
                <a:effectLst/>
              </a:rPr>
              <a:t>,</a:t>
            </a:r>
            <a:r>
              <a:rPr lang="en-US" sz="2000" b="0" i="0" dirty="0">
                <a:solidFill>
                  <a:srgbClr val="0D0D0D"/>
                </a:solidFill>
                <a:effectLst/>
              </a:rPr>
              <a:t> office, school, and art supplies</a:t>
            </a:r>
            <a:endParaRPr lang="sk-SK" sz="2000" dirty="0"/>
          </a:p>
          <a:p>
            <a:pPr marL="914400" lvl="1" indent="-342900">
              <a:lnSpc>
                <a:spcPct val="150000"/>
              </a:lnSpc>
              <a:spcBef>
                <a:spcPts val="600"/>
              </a:spcBef>
              <a:buClr>
                <a:srgbClr val="218D65"/>
              </a:buClr>
              <a:buSzPct val="80000"/>
              <a:buFont typeface="Arial" panose="020B0604020202020204" pitchFamily="34" charset="0"/>
              <a:buChar char="•"/>
            </a:pPr>
            <a:r>
              <a:rPr lang="sk-SK" sz="2000" dirty="0" err="1"/>
              <a:t>Distribution</a:t>
            </a:r>
            <a:r>
              <a:rPr lang="sk-SK" sz="2000" dirty="0"/>
              <a:t> of </a:t>
            </a:r>
            <a:r>
              <a:rPr lang="sk-SK" sz="2000" dirty="0" err="1"/>
              <a:t>educational</a:t>
            </a:r>
            <a:r>
              <a:rPr lang="sk-SK" sz="2000" dirty="0"/>
              <a:t> </a:t>
            </a:r>
            <a:r>
              <a:rPr lang="sk-SK" sz="2000" dirty="0" err="1"/>
              <a:t>games</a:t>
            </a:r>
            <a:r>
              <a:rPr lang="sk-SK" sz="2000" dirty="0"/>
              <a:t> </a:t>
            </a:r>
            <a:r>
              <a:rPr lang="sk-SK" sz="2000" b="1" i="1" dirty="0" err="1"/>
              <a:t>Regipio</a:t>
            </a:r>
            <a:endParaRPr lang="sk-SK" sz="2000" b="1" i="1" dirty="0"/>
          </a:p>
          <a:p>
            <a:pPr marL="914400" lvl="1" indent="-342900">
              <a:lnSpc>
                <a:spcPct val="150000"/>
              </a:lnSpc>
              <a:buClr>
                <a:srgbClr val="218D65"/>
              </a:buClr>
              <a:buSzPct val="80000"/>
              <a:buFont typeface="Arial" panose="020B0604020202020204" pitchFamily="34" charset="0"/>
              <a:buChar char="•"/>
            </a:pPr>
            <a:r>
              <a:rPr lang="cs-CZ" sz="2400" b="1" dirty="0">
                <a:solidFill>
                  <a:srgbClr val="00A88C"/>
                </a:solidFill>
                <a:hlinkClick r:id="rId2">
                  <a:extLst>
                    <a:ext uri="{A12FA001-AC4F-418D-AE19-62706E023703}">
                      <ahyp:hlinkClr xmlns:ahyp="http://schemas.microsoft.com/office/drawing/2018/hyperlinkcolor" val="tx"/>
                    </a:ext>
                  </a:extLst>
                </a:hlinkClick>
              </a:rPr>
              <a:t>www.venturesbooks.cz</a:t>
            </a:r>
            <a:r>
              <a:rPr lang="cs-CZ" sz="2400" dirty="0"/>
              <a:t>	      </a:t>
            </a:r>
            <a:r>
              <a:rPr lang="cs-CZ" sz="2400" b="1" dirty="0">
                <a:solidFill>
                  <a:srgbClr val="00A88C"/>
                </a:solidFill>
                <a:hlinkClick r:id="rId3">
                  <a:extLst>
                    <a:ext uri="{A12FA001-AC4F-418D-AE19-62706E023703}">
                      <ahyp:hlinkClr xmlns:ahyp="http://schemas.microsoft.com/office/drawing/2018/hyperlinkcolor" val="tx"/>
                    </a:ext>
                  </a:extLst>
                </a:hlinkClick>
              </a:rPr>
              <a:t>www.venturesbooks.sk</a:t>
            </a:r>
            <a:endParaRPr lang="sk-SK" sz="2400" dirty="0"/>
          </a:p>
        </p:txBody>
      </p:sp>
    </p:spTree>
    <p:extLst>
      <p:ext uri="{BB962C8B-B14F-4D97-AF65-F5344CB8AC3E}">
        <p14:creationId xmlns:p14="http://schemas.microsoft.com/office/powerpoint/2010/main" val="1665515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1DCFE1-38A7-275E-68DA-E74C032E9517}"/>
              </a:ext>
            </a:extLst>
          </p:cNvPr>
          <p:cNvSpPr>
            <a:spLocks noGrp="1" noRot="1" noMove="1" noResize="1" noEditPoints="1" noAdjustHandles="1" noChangeArrowheads="1" noChangeShapeType="1"/>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EB0F5819-CB9E-1759-BEFC-17DF3228301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
        <p:nvSpPr>
          <p:cNvPr id="4" name="TextBox 3">
            <a:extLst>
              <a:ext uri="{FF2B5EF4-FFF2-40B4-BE49-F238E27FC236}">
                <a16:creationId xmlns:a16="http://schemas.microsoft.com/office/drawing/2014/main" id="{0C682DE1-824B-8FD6-2F85-5C83FB4F2E0B}"/>
              </a:ext>
            </a:extLst>
          </p:cNvPr>
          <p:cNvSpPr txBox="1"/>
          <p:nvPr/>
        </p:nvSpPr>
        <p:spPr>
          <a:xfrm>
            <a:off x="3587336" y="682578"/>
            <a:ext cx="3394261" cy="732508"/>
          </a:xfrm>
          <a:prstGeom prst="rect">
            <a:avLst/>
          </a:prstGeom>
          <a:noFill/>
        </p:spPr>
        <p:txBody>
          <a:bodyPr wrap="square" rtlCol="0">
            <a:spAutoFit/>
          </a:bodyPr>
          <a:lstStyle/>
          <a:p>
            <a:pPr>
              <a:lnSpc>
                <a:spcPct val="80000"/>
              </a:lnSpc>
            </a:pPr>
            <a:r>
              <a:rPr lang="en-GB" sz="2800" b="1" spc="-80" dirty="0">
                <a:latin typeface="Helvetica" panose="020B0604020202020204" pitchFamily="34" charset="0"/>
                <a:cs typeface="Helvetica" panose="020B0604020202020204" pitchFamily="34" charset="0"/>
              </a:rPr>
              <a:t>Exam </a:t>
            </a:r>
            <a:r>
              <a:rPr lang="sk-SK" sz="2800" b="1" spc="-80" dirty="0" err="1">
                <a:latin typeface="Helvetica" panose="020B0604020202020204" pitchFamily="34" charset="0"/>
                <a:cs typeface="Helvetica" panose="020B0604020202020204" pitchFamily="34" charset="0"/>
              </a:rPr>
              <a:t>preparation</a:t>
            </a:r>
            <a:endParaRPr lang="sk-SK" sz="2800" b="1" spc="-80" dirty="0">
              <a:latin typeface="Helvetica" panose="020B0604020202020204" pitchFamily="34" charset="0"/>
              <a:cs typeface="Helvetica" panose="020B0604020202020204" pitchFamily="34" charset="0"/>
            </a:endParaRPr>
          </a:p>
          <a:p>
            <a:pPr>
              <a:lnSpc>
                <a:spcPct val="80000"/>
              </a:lnSpc>
            </a:pPr>
            <a:endParaRPr lang="sk-SK" sz="2400" b="1" spc="-80" dirty="0">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3FBF5097-B6E4-2B0D-DB11-B5886899F8F4}"/>
              </a:ext>
            </a:extLst>
          </p:cNvPr>
          <p:cNvPicPr>
            <a:picLocks noChangeAspect="1"/>
          </p:cNvPicPr>
          <p:nvPr/>
        </p:nvPicPr>
        <p:blipFill rotWithShape="1">
          <a:blip r:embed="rId4"/>
          <a:srcRect l="1176" t="-802" r="1623" b="1065"/>
          <a:stretch/>
        </p:blipFill>
        <p:spPr>
          <a:xfrm>
            <a:off x="8413473" y="413009"/>
            <a:ext cx="3180639" cy="3018774"/>
          </a:xfrm>
          <a:prstGeom prst="rect">
            <a:avLst/>
          </a:prstGeom>
          <a:ln>
            <a:noFill/>
          </a:ln>
          <a:effectLst>
            <a:outerShdw blurRad="190500" algn="tl" rotWithShape="0">
              <a:schemeClr val="tx1">
                <a:lumMod val="95000"/>
                <a:lumOff val="5000"/>
                <a:alpha val="70000"/>
              </a:schemeClr>
            </a:outerShdw>
          </a:effectLst>
        </p:spPr>
      </p:pic>
      <p:pic>
        <p:nvPicPr>
          <p:cNvPr id="12" name="Picture 13">
            <a:extLst>
              <a:ext uri="{FF2B5EF4-FFF2-40B4-BE49-F238E27FC236}">
                <a16:creationId xmlns:a16="http://schemas.microsoft.com/office/drawing/2014/main" id="{6646167A-29B0-7F1F-F156-979C82BF8175}"/>
              </a:ext>
            </a:extLst>
          </p:cNvPr>
          <p:cNvPicPr>
            <a:picLocks noChangeAspect="1"/>
          </p:cNvPicPr>
          <p:nvPr/>
        </p:nvPicPr>
        <p:blipFill>
          <a:blip r:embed="rId5"/>
          <a:stretch>
            <a:fillRect/>
          </a:stretch>
        </p:blipFill>
        <p:spPr>
          <a:xfrm>
            <a:off x="792922" y="1224614"/>
            <a:ext cx="1753253" cy="2542695"/>
          </a:xfrm>
          <a:prstGeom prst="rect">
            <a:avLst/>
          </a:prstGeom>
          <a:ln>
            <a:noFill/>
          </a:ln>
          <a:effectLst>
            <a:outerShdw blurRad="190500" algn="tl" rotWithShape="0">
              <a:schemeClr val="tx1">
                <a:lumMod val="95000"/>
                <a:lumOff val="5000"/>
                <a:alpha val="70000"/>
              </a:schemeClr>
            </a:outerShdw>
          </a:effectLst>
        </p:spPr>
      </p:pic>
      <p:pic>
        <p:nvPicPr>
          <p:cNvPr id="14" name="Picture 16">
            <a:extLst>
              <a:ext uri="{FF2B5EF4-FFF2-40B4-BE49-F238E27FC236}">
                <a16:creationId xmlns:a16="http://schemas.microsoft.com/office/drawing/2014/main" id="{A25AE34A-F9F4-111B-933F-128F25F2ED65}"/>
              </a:ext>
            </a:extLst>
          </p:cNvPr>
          <p:cNvPicPr>
            <a:picLocks noChangeAspect="1"/>
          </p:cNvPicPr>
          <p:nvPr/>
        </p:nvPicPr>
        <p:blipFill>
          <a:blip r:embed="rId6"/>
          <a:stretch>
            <a:fillRect/>
          </a:stretch>
        </p:blipFill>
        <p:spPr>
          <a:xfrm>
            <a:off x="1337800" y="3137662"/>
            <a:ext cx="1776078" cy="2542695"/>
          </a:xfrm>
          <a:prstGeom prst="rect">
            <a:avLst/>
          </a:prstGeom>
          <a:ln>
            <a:noFill/>
          </a:ln>
          <a:effectLst>
            <a:outerShdw blurRad="190500" algn="tl" rotWithShape="0">
              <a:schemeClr val="tx1">
                <a:lumMod val="95000"/>
                <a:lumOff val="5000"/>
                <a:alpha val="70000"/>
              </a:schemeClr>
            </a:outerShdw>
          </a:effectLst>
        </p:spPr>
      </p:pic>
      <p:sp>
        <p:nvSpPr>
          <p:cNvPr id="16" name="TextovéPole 15">
            <a:extLst>
              <a:ext uri="{FF2B5EF4-FFF2-40B4-BE49-F238E27FC236}">
                <a16:creationId xmlns:a16="http://schemas.microsoft.com/office/drawing/2014/main" id="{5B4B5B9E-AAEE-12B6-B1C0-0B535DAC07AD}"/>
              </a:ext>
            </a:extLst>
          </p:cNvPr>
          <p:cNvSpPr txBox="1"/>
          <p:nvPr/>
        </p:nvSpPr>
        <p:spPr>
          <a:xfrm>
            <a:off x="3875239" y="1586929"/>
            <a:ext cx="3394261" cy="4093428"/>
          </a:xfrm>
          <a:prstGeom prst="rect">
            <a:avLst/>
          </a:prstGeom>
          <a:noFill/>
        </p:spPr>
        <p:txBody>
          <a:bodyPr wrap="square">
            <a:spAutoFit/>
          </a:bodyPr>
          <a:lstStyle/>
          <a:p>
            <a:pPr marL="285750" indent="-285750">
              <a:buFont typeface="Arial" panose="020B0604020202020204" pitchFamily="34" charset="0"/>
              <a:buChar char="•"/>
            </a:pPr>
            <a:r>
              <a:rPr lang="sk-SK" sz="2000" dirty="0">
                <a:latin typeface="Helvetica" panose="020B0604020202020204" pitchFamily="34" charset="0"/>
                <a:cs typeface="Helvetica" panose="020B0604020202020204" pitchFamily="34" charset="0"/>
              </a:rPr>
              <a:t>e</a:t>
            </a:r>
            <a:r>
              <a:rPr lang="en-GB" sz="2000" dirty="0" err="1">
                <a:latin typeface="Helvetica" panose="020B0604020202020204" pitchFamily="34" charset="0"/>
                <a:cs typeface="Helvetica" panose="020B0604020202020204" pitchFamily="34" charset="0"/>
              </a:rPr>
              <a:t>xam</a:t>
            </a:r>
            <a:r>
              <a:rPr lang="en-GB" sz="2000" dirty="0">
                <a:latin typeface="Helvetica" panose="020B0604020202020204" pitchFamily="34" charset="0"/>
                <a:cs typeface="Helvetica" panose="020B0604020202020204" pitchFamily="34" charset="0"/>
              </a:rPr>
              <a:t> preparation is seamlessly integrated </a:t>
            </a:r>
            <a:r>
              <a:rPr lang="sk-SK" sz="2000" dirty="0" err="1">
                <a:latin typeface="Helvetica" panose="020B0604020202020204" pitchFamily="34" charset="0"/>
                <a:cs typeface="Helvetica" panose="020B0604020202020204" pitchFamily="34" charset="0"/>
              </a:rPr>
              <a:t>into</a:t>
            </a:r>
            <a:r>
              <a:rPr lang="en-GB" sz="2000" dirty="0">
                <a:latin typeface="Helvetica" panose="020B0604020202020204" pitchFamily="34" charset="0"/>
                <a:cs typeface="Helvetica" panose="020B0604020202020204" pitchFamily="34" charset="0"/>
              </a:rPr>
              <a:t> the </a:t>
            </a:r>
            <a:r>
              <a:rPr lang="sk-SK" sz="2000" dirty="0">
                <a:latin typeface="Helvetica" panose="020B0604020202020204" pitchFamily="34" charset="0"/>
                <a:cs typeface="Helvetica" panose="020B0604020202020204" pitchFamily="34" charset="0"/>
              </a:rPr>
              <a:t>SB &amp;WB</a:t>
            </a:r>
          </a:p>
          <a:p>
            <a:pPr marL="285750" indent="-285750">
              <a:buFont typeface="Arial" panose="020B0604020202020204" pitchFamily="34" charset="0"/>
              <a:buChar char="•"/>
            </a:pPr>
            <a:endParaRPr lang="sk-SK" sz="20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sz="2000" dirty="0" err="1">
                <a:latin typeface="Helvetica" panose="020B0604020202020204" pitchFamily="34" charset="0"/>
                <a:cs typeface="Helvetica" panose="020B0604020202020204" pitchFamily="34" charset="0"/>
              </a:rPr>
              <a:t>exam</a:t>
            </a:r>
            <a:r>
              <a:rPr lang="sk-SK" sz="2000" dirty="0">
                <a:latin typeface="Helvetica" panose="020B0604020202020204" pitchFamily="34" charset="0"/>
                <a:cs typeface="Helvetica" panose="020B0604020202020204" pitchFamily="34" charset="0"/>
              </a:rPr>
              <a:t> </a:t>
            </a:r>
            <a:r>
              <a:rPr lang="sk-SK" sz="2000" dirty="0" err="1">
                <a:latin typeface="Helvetica" panose="020B0604020202020204" pitchFamily="34" charset="0"/>
                <a:cs typeface="Helvetica" panose="020B0604020202020204" pitchFamily="34" charset="0"/>
              </a:rPr>
              <a:t>preparation</a:t>
            </a:r>
            <a:r>
              <a:rPr lang="sk-SK" sz="2000" dirty="0">
                <a:latin typeface="Helvetica" panose="020B0604020202020204" pitchFamily="34" charset="0"/>
                <a:cs typeface="Helvetica" panose="020B0604020202020204" pitchFamily="34" charset="0"/>
              </a:rPr>
              <a:t> </a:t>
            </a:r>
            <a:r>
              <a:rPr lang="sk-SK" sz="2000" dirty="0" err="1">
                <a:latin typeface="Helvetica" panose="020B0604020202020204" pitchFamily="34" charset="0"/>
                <a:cs typeface="Helvetica" panose="020B0604020202020204" pitchFamily="34" charset="0"/>
              </a:rPr>
              <a:t>tasks</a:t>
            </a:r>
            <a:r>
              <a:rPr lang="sk-SK" sz="2000" dirty="0">
                <a:latin typeface="Helvetica" panose="020B0604020202020204" pitchFamily="34" charset="0"/>
                <a:cs typeface="Helvetica" panose="020B0604020202020204" pitchFamily="34" charset="0"/>
              </a:rPr>
              <a:t> are </a:t>
            </a:r>
            <a:r>
              <a:rPr lang="en-GB" sz="2000" dirty="0">
                <a:latin typeface="Helvetica" panose="020B0604020202020204" pitchFamily="34" charset="0"/>
                <a:cs typeface="Helvetica" panose="020B0604020202020204" pitchFamily="34" charset="0"/>
              </a:rPr>
              <a:t>signposted in the Teacher’s Book </a:t>
            </a:r>
          </a:p>
          <a:p>
            <a:endParaRPr lang="en-GB" sz="20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sz="2000" dirty="0">
                <a:latin typeface="Helvetica" panose="020B0604020202020204" pitchFamily="34" charset="0"/>
                <a:cs typeface="Helvetica" panose="020B0604020202020204" pitchFamily="34" charset="0"/>
              </a:rPr>
              <a:t>d</a:t>
            </a:r>
            <a:r>
              <a:rPr lang="en-GB" sz="2000" dirty="0" err="1">
                <a:latin typeface="Helvetica" panose="020B0604020202020204" pitchFamily="34" charset="0"/>
                <a:cs typeface="Helvetica" panose="020B0604020202020204" pitchFamily="34" charset="0"/>
              </a:rPr>
              <a:t>etailed</a:t>
            </a:r>
            <a:r>
              <a:rPr lang="en-GB" sz="2000" dirty="0">
                <a:latin typeface="Helvetica" panose="020B0604020202020204" pitchFamily="34" charset="0"/>
                <a:cs typeface="Helvetica" panose="020B0604020202020204" pitchFamily="34" charset="0"/>
              </a:rPr>
              <a:t> information about exam tasks </a:t>
            </a:r>
            <a:r>
              <a:rPr lang="sk-SK" sz="2000" dirty="0">
                <a:latin typeface="Helvetica" panose="020B0604020202020204" pitchFamily="34" charset="0"/>
                <a:cs typeface="Helvetica" panose="020B0604020202020204" pitchFamily="34" charset="0"/>
              </a:rPr>
              <a:t>in </a:t>
            </a:r>
            <a:r>
              <a:rPr lang="sk-SK" sz="2000" dirty="0" err="1">
                <a:latin typeface="Helvetica" panose="020B0604020202020204" pitchFamily="34" charset="0"/>
                <a:cs typeface="Helvetica" panose="020B0604020202020204" pitchFamily="34" charset="0"/>
              </a:rPr>
              <a:t>the</a:t>
            </a:r>
            <a:r>
              <a:rPr lang="sk-SK" sz="2000" dirty="0">
                <a:latin typeface="Helvetica" panose="020B0604020202020204" pitchFamily="34" charset="0"/>
                <a:cs typeface="Helvetica" panose="020B0604020202020204" pitchFamily="34" charset="0"/>
              </a:rPr>
              <a:t> </a:t>
            </a:r>
            <a:r>
              <a:rPr lang="sk-SK" sz="2000" dirty="0" err="1">
                <a:latin typeface="Helvetica" panose="020B0604020202020204" pitchFamily="34" charset="0"/>
                <a:cs typeface="Helvetica" panose="020B0604020202020204" pitchFamily="34" charset="0"/>
              </a:rPr>
              <a:t>Teacher´s</a:t>
            </a:r>
            <a:r>
              <a:rPr lang="sk-SK" sz="2000" dirty="0">
                <a:latin typeface="Helvetica" panose="020B0604020202020204" pitchFamily="34" charset="0"/>
                <a:cs typeface="Helvetica" panose="020B0604020202020204" pitchFamily="34" charset="0"/>
              </a:rPr>
              <a:t> notes and </a:t>
            </a:r>
            <a:r>
              <a:rPr lang="en-GB" sz="2000" dirty="0">
                <a:latin typeface="Helvetica" panose="020B0604020202020204" pitchFamily="34" charset="0"/>
                <a:cs typeface="Helvetica" panose="020B0604020202020204" pitchFamily="34" charset="0"/>
              </a:rPr>
              <a:t>the </a:t>
            </a:r>
            <a:r>
              <a:rPr lang="sk-SK" sz="2000" dirty="0" err="1">
                <a:latin typeface="Helvetica" panose="020B0604020202020204" pitchFamily="34" charset="0"/>
                <a:cs typeface="Helvetica" panose="020B0604020202020204" pitchFamily="34" charset="0"/>
              </a:rPr>
              <a:t>Exam</a:t>
            </a:r>
            <a:r>
              <a:rPr lang="sk-SK" sz="2000" dirty="0">
                <a:latin typeface="Helvetica" panose="020B0604020202020204" pitchFamily="34" charset="0"/>
                <a:cs typeface="Helvetica" panose="020B0604020202020204" pitchFamily="34" charset="0"/>
              </a:rPr>
              <a:t> </a:t>
            </a:r>
            <a:r>
              <a:rPr lang="sk-SK" sz="2000" dirty="0" err="1">
                <a:latin typeface="Helvetica" panose="020B0604020202020204" pitchFamily="34" charset="0"/>
                <a:cs typeface="Helvetica" panose="020B0604020202020204" pitchFamily="34" charset="0"/>
              </a:rPr>
              <a:t>Correlation</a:t>
            </a:r>
            <a:r>
              <a:rPr lang="sk-SK" sz="2000" dirty="0">
                <a:latin typeface="Helvetica" panose="020B0604020202020204" pitchFamily="34" charset="0"/>
                <a:cs typeface="Helvetica" panose="020B0604020202020204" pitchFamily="34" charset="0"/>
              </a:rPr>
              <a:t> </a:t>
            </a:r>
            <a:r>
              <a:rPr lang="sk-SK" sz="2000" dirty="0" err="1">
                <a:latin typeface="Helvetica" panose="020B0604020202020204" pitchFamily="34" charset="0"/>
                <a:cs typeface="Helvetica" panose="020B0604020202020204" pitchFamily="34" charset="0"/>
              </a:rPr>
              <a:t>Booklet</a:t>
            </a:r>
            <a:r>
              <a:rPr lang="sk-SK" sz="2000" dirty="0">
                <a:latin typeface="Helvetica" panose="020B0604020202020204" pitchFamily="34" charset="0"/>
                <a:cs typeface="Helvetica" panose="020B0604020202020204" pitchFamily="34" charset="0"/>
              </a:rPr>
              <a:t> online</a:t>
            </a:r>
            <a:endParaRPr lang="pl-PL" sz="2000" dirty="0">
              <a:latin typeface="Helvetica" panose="020B0604020202020204" pitchFamily="34" charset="0"/>
              <a:cs typeface="Helvetica" panose="020B0604020202020204" pitchFamily="34" charset="0"/>
            </a:endParaRPr>
          </a:p>
        </p:txBody>
      </p:sp>
      <p:pic>
        <p:nvPicPr>
          <p:cNvPr id="17" name="Picture 20">
            <a:extLst>
              <a:ext uri="{FF2B5EF4-FFF2-40B4-BE49-F238E27FC236}">
                <a16:creationId xmlns:a16="http://schemas.microsoft.com/office/drawing/2014/main" id="{F48C2090-84CD-2487-6D2F-499574AA6149}"/>
              </a:ext>
            </a:extLst>
          </p:cNvPr>
          <p:cNvPicPr>
            <a:picLocks noChangeAspect="1"/>
          </p:cNvPicPr>
          <p:nvPr/>
        </p:nvPicPr>
        <p:blipFill>
          <a:blip r:embed="rId7"/>
          <a:stretch>
            <a:fillRect/>
          </a:stretch>
        </p:blipFill>
        <p:spPr>
          <a:xfrm>
            <a:off x="8236485" y="3938556"/>
            <a:ext cx="1753253" cy="2546125"/>
          </a:xfrm>
          <a:prstGeom prst="rect">
            <a:avLst/>
          </a:prstGeom>
          <a:ln>
            <a:noFill/>
          </a:ln>
          <a:effectLst>
            <a:outerShdw blurRad="190500" algn="tl" rotWithShape="0">
              <a:schemeClr val="tx1">
                <a:lumMod val="95000"/>
                <a:lumOff val="5000"/>
                <a:alpha val="70000"/>
              </a:schemeClr>
            </a:outerShdw>
          </a:effectLst>
        </p:spPr>
      </p:pic>
      <p:pic>
        <p:nvPicPr>
          <p:cNvPr id="18" name="Picture 22">
            <a:extLst>
              <a:ext uri="{FF2B5EF4-FFF2-40B4-BE49-F238E27FC236}">
                <a16:creationId xmlns:a16="http://schemas.microsoft.com/office/drawing/2014/main" id="{BE762854-A3EC-F0CB-0FB8-16E60423EC6E}"/>
              </a:ext>
            </a:extLst>
          </p:cNvPr>
          <p:cNvPicPr>
            <a:picLocks noChangeAspect="1"/>
          </p:cNvPicPr>
          <p:nvPr/>
        </p:nvPicPr>
        <p:blipFill>
          <a:blip r:embed="rId8"/>
          <a:stretch>
            <a:fillRect/>
          </a:stretch>
        </p:blipFill>
        <p:spPr>
          <a:xfrm>
            <a:off x="9565549" y="4335251"/>
            <a:ext cx="1724998" cy="876367"/>
          </a:xfrm>
          <a:prstGeom prst="rect">
            <a:avLst/>
          </a:prstGeom>
          <a:ln>
            <a:noFill/>
          </a:ln>
          <a:effectLst>
            <a:outerShdw blurRad="190500" algn="tl" rotWithShape="0">
              <a:schemeClr val="tx1">
                <a:lumMod val="95000"/>
                <a:lumOff val="5000"/>
                <a:alpha val="70000"/>
              </a:schemeClr>
            </a:outerShdw>
          </a:effectLst>
        </p:spPr>
      </p:pic>
    </p:spTree>
    <p:extLst>
      <p:ext uri="{BB962C8B-B14F-4D97-AF65-F5344CB8AC3E}">
        <p14:creationId xmlns:p14="http://schemas.microsoft.com/office/powerpoint/2010/main" val="4059262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1DCFE1-38A7-275E-68DA-E74C032E9517}"/>
              </a:ext>
            </a:extLst>
          </p:cNvPr>
          <p:cNvSpPr>
            <a:spLocks noGrp="1" noRot="1" noMove="1" noResize="1" noEditPoints="1" noAdjustHandles="1" noChangeArrowheads="1" noChangeShapeType="1"/>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EB0F5819-CB9E-1759-BEFC-17DF3228301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
        <p:nvSpPr>
          <p:cNvPr id="9" name="TextBox 8">
            <a:extLst>
              <a:ext uri="{FF2B5EF4-FFF2-40B4-BE49-F238E27FC236}">
                <a16:creationId xmlns:a16="http://schemas.microsoft.com/office/drawing/2014/main" id="{76D81E44-FE9F-FECE-3320-CAA6D308C527}"/>
              </a:ext>
            </a:extLst>
          </p:cNvPr>
          <p:cNvSpPr txBox="1"/>
          <p:nvPr/>
        </p:nvSpPr>
        <p:spPr>
          <a:xfrm>
            <a:off x="717935" y="2351782"/>
            <a:ext cx="4560208" cy="2154436"/>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GB" sz="2000" dirty="0">
                <a:latin typeface="Helvetica" panose="020B0604020202020204" pitchFamily="34" charset="0"/>
                <a:cs typeface="Helvetica" panose="020B0604020202020204" pitchFamily="34" charset="0"/>
              </a:rPr>
              <a:t>inclusive practices </a:t>
            </a:r>
            <a:r>
              <a:rPr lang="sk-SK" sz="2000" dirty="0">
                <a:latin typeface="Helvetica" panose="020B0604020202020204" pitchFamily="34" charset="0"/>
                <a:cs typeface="Helvetica" panose="020B0604020202020204" pitchFamily="34" charset="0"/>
              </a:rPr>
              <a:t>to </a:t>
            </a:r>
            <a:r>
              <a:rPr lang="sk-SK" sz="2000" dirty="0" err="1">
                <a:latin typeface="Helvetica" panose="020B0604020202020204" pitchFamily="34" charset="0"/>
                <a:cs typeface="Helvetica" panose="020B0604020202020204" pitchFamily="34" charset="0"/>
              </a:rPr>
              <a:t>reach</a:t>
            </a:r>
            <a:r>
              <a:rPr lang="sk-SK" sz="2000" dirty="0">
                <a:latin typeface="Helvetica" panose="020B0604020202020204" pitchFamily="34" charset="0"/>
                <a:cs typeface="Helvetica" panose="020B0604020202020204" pitchFamily="34" charset="0"/>
              </a:rPr>
              <a:t> </a:t>
            </a:r>
            <a:r>
              <a:rPr lang="sk-SK" sz="2000" dirty="0" err="1">
                <a:latin typeface="Helvetica" panose="020B0604020202020204" pitchFamily="34" charset="0"/>
                <a:cs typeface="Helvetica" panose="020B0604020202020204" pitchFamily="34" charset="0"/>
              </a:rPr>
              <a:t>all</a:t>
            </a:r>
            <a:r>
              <a:rPr lang="sk-SK" sz="2000" dirty="0">
                <a:latin typeface="Helvetica" panose="020B0604020202020204" pitchFamily="34" charset="0"/>
                <a:cs typeface="Helvetica" panose="020B0604020202020204" pitchFamily="34" charset="0"/>
              </a:rPr>
              <a:t> </a:t>
            </a:r>
            <a:r>
              <a:rPr lang="sk-SK" sz="2000" dirty="0" err="1">
                <a:latin typeface="Helvetica" panose="020B0604020202020204" pitchFamily="34" charset="0"/>
                <a:cs typeface="Helvetica" panose="020B0604020202020204" pitchFamily="34" charset="0"/>
              </a:rPr>
              <a:t>students</a:t>
            </a:r>
            <a:r>
              <a:rPr lang="en-US" sz="2000" b="1" dirty="0">
                <a:latin typeface="Helvetica" panose="020B0604020202020204" pitchFamily="34" charset="0"/>
                <a:cs typeface="Helvetica" panose="020B0604020202020204" pitchFamily="34" charset="0"/>
              </a:rPr>
              <a:t>'</a:t>
            </a:r>
            <a:r>
              <a:rPr lang="sk-SK" sz="2000" dirty="0">
                <a:latin typeface="Helvetica" panose="020B0604020202020204" pitchFamily="34" charset="0"/>
                <a:cs typeface="Helvetica" panose="020B0604020202020204" pitchFamily="34" charset="0"/>
              </a:rPr>
              <a:t> </a:t>
            </a:r>
            <a:r>
              <a:rPr lang="sk-SK" sz="2000" dirty="0" err="1">
                <a:latin typeface="Helvetica" panose="020B0604020202020204" pitchFamily="34" charset="0"/>
                <a:cs typeface="Helvetica" panose="020B0604020202020204" pitchFamily="34" charset="0"/>
              </a:rPr>
              <a:t>potential</a:t>
            </a:r>
            <a:endParaRPr lang="en-GB" sz="2000" dirty="0">
              <a:latin typeface="Helvetica" panose="020B0604020202020204" pitchFamily="34" charset="0"/>
              <a:cs typeface="Helvetica" panose="020B0604020202020204" pitchFamily="34" charset="0"/>
            </a:endParaRPr>
          </a:p>
          <a:p>
            <a:endParaRPr lang="en-GB" sz="2000"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sk-SK" sz="2000" dirty="0">
                <a:latin typeface="Helvetica" panose="020B0604020202020204" pitchFamily="34" charset="0"/>
                <a:cs typeface="Helvetica" panose="020B0604020202020204" pitchFamily="34" charset="0"/>
              </a:rPr>
              <a:t>t</a:t>
            </a:r>
            <a:r>
              <a:rPr lang="en-GB" sz="2000" dirty="0">
                <a:latin typeface="Helvetica" panose="020B0604020202020204" pitchFamily="34" charset="0"/>
                <a:cs typeface="Helvetica" panose="020B0604020202020204" pitchFamily="34" charset="0"/>
              </a:rPr>
              <a:t>he course offers various support materials across all components</a:t>
            </a:r>
          </a:p>
          <a:p>
            <a:endParaRPr lang="en-GB" sz="2000" dirty="0">
              <a:latin typeface="Helvetica" panose="020B0604020202020204" pitchFamily="34" charset="0"/>
              <a:cs typeface="Helvetica" panose="020B0604020202020204" pitchFamily="34" charset="0"/>
            </a:endParaRPr>
          </a:p>
          <a:p>
            <a:endParaRPr lang="en-GB" sz="1400" dirty="0">
              <a:latin typeface="Roobert Light"/>
              <a:cs typeface="Roobert Light"/>
            </a:endParaRPr>
          </a:p>
        </p:txBody>
      </p:sp>
      <p:sp>
        <p:nvSpPr>
          <p:cNvPr id="5" name="TextBox 4">
            <a:extLst>
              <a:ext uri="{FF2B5EF4-FFF2-40B4-BE49-F238E27FC236}">
                <a16:creationId xmlns:a16="http://schemas.microsoft.com/office/drawing/2014/main" id="{5DA72D75-9344-CB9A-251E-1165E4B40C93}"/>
              </a:ext>
            </a:extLst>
          </p:cNvPr>
          <p:cNvSpPr txBox="1"/>
          <p:nvPr/>
        </p:nvSpPr>
        <p:spPr>
          <a:xfrm>
            <a:off x="6244841" y="3759771"/>
            <a:ext cx="5109411" cy="1015663"/>
          </a:xfrm>
          <a:prstGeom prst="rect">
            <a:avLst/>
          </a:prstGeom>
          <a:solidFill>
            <a:schemeClr val="accent4"/>
          </a:solidFill>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bg1"/>
                </a:solidFill>
                <a:latin typeface="Helvetica" panose="020B0604020202020204" pitchFamily="34" charset="0"/>
                <a:cs typeface="Helvetica" panose="020B0604020202020204" pitchFamily="34" charset="0"/>
              </a:rPr>
              <a:t>Fast finishers activities </a:t>
            </a:r>
            <a:r>
              <a:rPr lang="en-US" sz="2000" b="1" dirty="0">
                <a:solidFill>
                  <a:schemeClr val="tx2"/>
                </a:solidFill>
                <a:latin typeface="Helvetica" panose="020B0604020202020204" pitchFamily="34" charset="0"/>
                <a:cs typeface="Helvetica" panose="020B0604020202020204" pitchFamily="34" charset="0"/>
              </a:rPr>
              <a:t>in the Students' Book and the Workbook</a:t>
            </a:r>
            <a:r>
              <a:rPr lang="sk-SK" sz="2000" b="1" dirty="0">
                <a:solidFill>
                  <a:schemeClr val="tx2"/>
                </a:solidFill>
                <a:latin typeface="Helvetica" panose="020B0604020202020204" pitchFamily="34" charset="0"/>
                <a:cs typeface="Helvetica" panose="020B0604020202020204" pitchFamily="34" charset="0"/>
              </a:rPr>
              <a:t> </a:t>
            </a:r>
            <a:r>
              <a:rPr lang="en-US" sz="2000" b="1" dirty="0">
                <a:solidFill>
                  <a:schemeClr val="bg1"/>
                </a:solidFill>
                <a:latin typeface="Helvetica" panose="020B0604020202020204" pitchFamily="34" charset="0"/>
                <a:cs typeface="Helvetica" panose="020B0604020202020204" pitchFamily="34" charset="0"/>
              </a:rPr>
              <a:t>for more </a:t>
            </a:r>
            <a:r>
              <a:rPr lang="sk-SK" sz="2000" b="1" dirty="0" err="1">
                <a:solidFill>
                  <a:schemeClr val="bg1"/>
                </a:solidFill>
                <a:latin typeface="Helvetica" panose="020B0604020202020204" pitchFamily="34" charset="0"/>
                <a:cs typeface="Helvetica" panose="020B0604020202020204" pitchFamily="34" charset="0"/>
              </a:rPr>
              <a:t>confident</a:t>
            </a:r>
            <a:r>
              <a:rPr lang="en-US" sz="2000" b="1" dirty="0">
                <a:solidFill>
                  <a:schemeClr val="bg1"/>
                </a:solidFill>
                <a:latin typeface="Helvetica" panose="020B0604020202020204" pitchFamily="34" charset="0"/>
                <a:cs typeface="Helvetica" panose="020B0604020202020204" pitchFamily="34" charset="0"/>
              </a:rPr>
              <a:t> students.</a:t>
            </a:r>
          </a:p>
        </p:txBody>
      </p:sp>
      <p:sp>
        <p:nvSpPr>
          <p:cNvPr id="6" name="TextBox 5">
            <a:extLst>
              <a:ext uri="{FF2B5EF4-FFF2-40B4-BE49-F238E27FC236}">
                <a16:creationId xmlns:a16="http://schemas.microsoft.com/office/drawing/2014/main" id="{800C7EB0-300A-20B8-40DD-1C284EBB2572}"/>
              </a:ext>
            </a:extLst>
          </p:cNvPr>
          <p:cNvSpPr txBox="1"/>
          <p:nvPr/>
        </p:nvSpPr>
        <p:spPr>
          <a:xfrm>
            <a:off x="6096000" y="413009"/>
            <a:ext cx="5258252" cy="1323439"/>
          </a:xfrm>
          <a:prstGeom prst="rect">
            <a:avLst/>
          </a:prstGeom>
          <a:solidFill>
            <a:schemeClr val="accent4"/>
          </a:solidFill>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k-SK" sz="2000" b="1" dirty="0">
                <a:solidFill>
                  <a:schemeClr val="bg1"/>
                </a:solidFill>
                <a:latin typeface="Helvetica" panose="020B0604020202020204" pitchFamily="34" charset="0"/>
                <a:ea typeface="+mn-lt"/>
                <a:cs typeface="Helvetica" panose="020B0604020202020204" pitchFamily="34" charset="0"/>
              </a:rPr>
              <a:t>T</a:t>
            </a:r>
            <a:r>
              <a:rPr lang="en-US" sz="2000" b="1" dirty="0">
                <a:solidFill>
                  <a:schemeClr val="bg1"/>
                </a:solidFill>
                <a:latin typeface="Helvetica" panose="020B0604020202020204" pitchFamily="34" charset="0"/>
                <a:cs typeface="Helvetica" panose="020B0604020202020204" pitchFamily="34" charset="0"/>
              </a:rPr>
              <a:t>here are detailed teaching notes and suggestions for how to adapt activities into more manageable formats if needed</a:t>
            </a:r>
            <a:r>
              <a:rPr lang="sk-SK" sz="2000" b="1" dirty="0">
                <a:solidFill>
                  <a:schemeClr val="bg1"/>
                </a:solidFill>
                <a:latin typeface="Helvetica" panose="020B0604020202020204" pitchFamily="34" charset="0"/>
                <a:cs typeface="Helvetica" panose="020B0604020202020204" pitchFamily="34" charset="0"/>
              </a:rPr>
              <a:t> </a:t>
            </a:r>
            <a:r>
              <a:rPr lang="en-US" sz="2000" b="1" dirty="0">
                <a:solidFill>
                  <a:schemeClr val="tx2"/>
                </a:solidFill>
                <a:latin typeface="Helvetica" panose="020B0604020202020204" pitchFamily="34" charset="0"/>
                <a:ea typeface="+mn-lt"/>
                <a:cs typeface="Helvetica" panose="020B0604020202020204" pitchFamily="34" charset="0"/>
              </a:rPr>
              <a:t>in the Teacher's Book</a:t>
            </a:r>
            <a:r>
              <a:rPr lang="en-US" sz="2000" b="1" dirty="0">
                <a:solidFill>
                  <a:schemeClr val="bg1"/>
                </a:solidFill>
                <a:latin typeface="Helvetica" panose="020B0604020202020204" pitchFamily="34" charset="0"/>
                <a:cs typeface="Helvetica" panose="020B0604020202020204" pitchFamily="34" charset="0"/>
              </a:rPr>
              <a:t>.</a:t>
            </a:r>
            <a:endParaRPr lang="en-US" sz="2000" dirty="0">
              <a:solidFill>
                <a:schemeClr val="bg1"/>
              </a:solidFill>
              <a:latin typeface="Helvetica" panose="020B0604020202020204" pitchFamily="34" charset="0"/>
              <a:cs typeface="Helvetica" panose="020B0604020202020204" pitchFamily="34" charset="0"/>
            </a:endParaRPr>
          </a:p>
        </p:txBody>
      </p:sp>
      <p:sp>
        <p:nvSpPr>
          <p:cNvPr id="8" name="TextBox 7">
            <a:extLst>
              <a:ext uri="{FF2B5EF4-FFF2-40B4-BE49-F238E27FC236}">
                <a16:creationId xmlns:a16="http://schemas.microsoft.com/office/drawing/2014/main" id="{6D0F3B67-6897-595A-1001-909110C69CDE}"/>
              </a:ext>
            </a:extLst>
          </p:cNvPr>
          <p:cNvSpPr txBox="1"/>
          <p:nvPr/>
        </p:nvSpPr>
        <p:spPr>
          <a:xfrm>
            <a:off x="5585732" y="2105561"/>
            <a:ext cx="4996543" cy="1323439"/>
          </a:xfrm>
          <a:prstGeom prst="rect">
            <a:avLst/>
          </a:prstGeom>
          <a:solidFill>
            <a:schemeClr val="accent4"/>
          </a:solidFill>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bg1"/>
                </a:solidFill>
                <a:latin typeface="Helvetica" panose="020B0604020202020204" pitchFamily="34" charset="0"/>
                <a:cs typeface="Helvetica" panose="020B0604020202020204" pitchFamily="34" charset="0"/>
              </a:rPr>
              <a:t>All tasks</a:t>
            </a:r>
            <a:r>
              <a:rPr lang="en-US" sz="2000" b="1" dirty="0">
                <a:solidFill>
                  <a:schemeClr val="tx2"/>
                </a:solidFill>
                <a:latin typeface="Helvetica" panose="020B0604020202020204" pitchFamily="34" charset="0"/>
                <a:cs typeface="Helvetica" panose="020B0604020202020204" pitchFamily="34" charset="0"/>
              </a:rPr>
              <a:t> in the Workbook</a:t>
            </a:r>
            <a:r>
              <a:rPr lang="en-US" sz="2000" b="1" dirty="0">
                <a:solidFill>
                  <a:schemeClr val="bg1"/>
                </a:solidFill>
                <a:latin typeface="Helvetica" panose="020B0604020202020204" pitchFamily="34" charset="0"/>
                <a:cs typeface="Helvetica" panose="020B0604020202020204" pitchFamily="34" charset="0"/>
              </a:rPr>
              <a:t> progress from less to more </a:t>
            </a:r>
            <a:r>
              <a:rPr lang="sk-SK" sz="2000" b="1" dirty="0" err="1">
                <a:solidFill>
                  <a:schemeClr val="bg1"/>
                </a:solidFill>
                <a:latin typeface="Helvetica" panose="020B0604020202020204" pitchFamily="34" charset="0"/>
                <a:cs typeface="Helvetica" panose="020B0604020202020204" pitchFamily="34" charset="0"/>
              </a:rPr>
              <a:t>difficult</a:t>
            </a:r>
            <a:r>
              <a:rPr lang="sk-SK" sz="2000" b="1" dirty="0">
                <a:solidFill>
                  <a:schemeClr val="bg1"/>
                </a:solidFill>
                <a:latin typeface="Helvetica" panose="020B0604020202020204" pitchFamily="34" charset="0"/>
                <a:cs typeface="Helvetica" panose="020B0604020202020204" pitchFamily="34" charset="0"/>
              </a:rPr>
              <a:t> </a:t>
            </a:r>
            <a:r>
              <a:rPr lang="en-US" sz="2000" b="1" dirty="0">
                <a:solidFill>
                  <a:schemeClr val="bg1"/>
                </a:solidFill>
                <a:latin typeface="Helvetica" panose="020B0604020202020204" pitchFamily="34" charset="0"/>
                <a:cs typeface="Helvetica" panose="020B0604020202020204" pitchFamily="34" charset="0"/>
              </a:rPr>
              <a:t>to allow teachers to allocate suitably graded material.</a:t>
            </a:r>
          </a:p>
        </p:txBody>
      </p:sp>
      <p:sp>
        <p:nvSpPr>
          <p:cNvPr id="11" name="TextBox 10">
            <a:extLst>
              <a:ext uri="{FF2B5EF4-FFF2-40B4-BE49-F238E27FC236}">
                <a16:creationId xmlns:a16="http://schemas.microsoft.com/office/drawing/2014/main" id="{35EF085D-65AF-4FCE-C76B-FCA447F4C084}"/>
              </a:ext>
            </a:extLst>
          </p:cNvPr>
          <p:cNvSpPr txBox="1"/>
          <p:nvPr/>
        </p:nvSpPr>
        <p:spPr>
          <a:xfrm>
            <a:off x="4421416" y="5027796"/>
            <a:ext cx="4745261" cy="1323439"/>
          </a:xfrm>
          <a:prstGeom prst="rect">
            <a:avLst/>
          </a:prstGeom>
          <a:solidFill>
            <a:schemeClr val="accent4"/>
          </a:solidFill>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2"/>
                </a:solidFill>
                <a:latin typeface="Helvetica" panose="020B0604020202020204" pitchFamily="34" charset="0"/>
                <a:cs typeface="Helvetica" panose="020B0604020202020204" pitchFamily="34" charset="0"/>
              </a:rPr>
              <a:t>Photocopiable Grammar maps</a:t>
            </a:r>
            <a:r>
              <a:rPr lang="en-US" sz="2000" b="1" dirty="0">
                <a:solidFill>
                  <a:schemeClr val="bg1"/>
                </a:solidFill>
                <a:latin typeface="Helvetica" panose="020B0604020202020204" pitchFamily="34" charset="0"/>
                <a:cs typeface="Helvetica" panose="020B0604020202020204" pitchFamily="34" charset="0"/>
              </a:rPr>
              <a:t> for each grammar lesson for students who need</a:t>
            </a:r>
            <a:r>
              <a:rPr lang="sk-SK" sz="2000" b="1" dirty="0">
                <a:solidFill>
                  <a:schemeClr val="bg1"/>
                </a:solidFill>
                <a:latin typeface="Helvetica" panose="020B0604020202020204" pitchFamily="34" charset="0"/>
                <a:cs typeface="Helvetica" panose="020B0604020202020204" pitchFamily="34" charset="0"/>
              </a:rPr>
              <a:t> a</a:t>
            </a:r>
            <a:r>
              <a:rPr lang="en-US" sz="2000" b="1" dirty="0">
                <a:solidFill>
                  <a:schemeClr val="bg1"/>
                </a:solidFill>
                <a:latin typeface="Helvetica" panose="020B0604020202020204" pitchFamily="34" charset="0"/>
                <a:cs typeface="Helvetica" panose="020B0604020202020204" pitchFamily="34" charset="0"/>
              </a:rPr>
              <a:t> more guided </a:t>
            </a:r>
            <a:r>
              <a:rPr lang="sk-SK" sz="2000" b="1" dirty="0" err="1">
                <a:solidFill>
                  <a:schemeClr val="bg1"/>
                </a:solidFill>
                <a:latin typeface="Helvetica" panose="020B0604020202020204" pitchFamily="34" charset="0"/>
                <a:cs typeface="Helvetica" panose="020B0604020202020204" pitchFamily="34" charset="0"/>
              </a:rPr>
              <a:t>explanation</a:t>
            </a:r>
            <a:r>
              <a:rPr lang="en-US" sz="2000" b="1" dirty="0">
                <a:solidFill>
                  <a:schemeClr val="bg1"/>
                </a:solidFill>
                <a:latin typeface="Helvetica" panose="020B0604020202020204" pitchFamily="34" charset="0"/>
                <a:cs typeface="Helvetica" panose="020B0604020202020204" pitchFamily="34" charset="0"/>
              </a:rPr>
              <a:t> of target structures.</a:t>
            </a:r>
          </a:p>
        </p:txBody>
      </p:sp>
      <p:sp>
        <p:nvSpPr>
          <p:cNvPr id="4" name="TextovéPole 3">
            <a:extLst>
              <a:ext uri="{FF2B5EF4-FFF2-40B4-BE49-F238E27FC236}">
                <a16:creationId xmlns:a16="http://schemas.microsoft.com/office/drawing/2014/main" id="{3AE7BC1D-E2FE-D06C-E13A-32EC1270C714}"/>
              </a:ext>
            </a:extLst>
          </p:cNvPr>
          <p:cNvSpPr txBox="1"/>
          <p:nvPr/>
        </p:nvSpPr>
        <p:spPr>
          <a:xfrm>
            <a:off x="1285422" y="1168484"/>
            <a:ext cx="6096000" cy="523220"/>
          </a:xfrm>
          <a:prstGeom prst="rect">
            <a:avLst/>
          </a:prstGeom>
          <a:noFill/>
        </p:spPr>
        <p:txBody>
          <a:bodyPr wrap="square">
            <a:spAutoFit/>
          </a:bodyPr>
          <a:lstStyle/>
          <a:p>
            <a:r>
              <a:rPr lang="en-GB" sz="2800" b="1" spc="-80" dirty="0">
                <a:latin typeface="Helvetica" panose="020B0604020202020204" pitchFamily="34" charset="0"/>
                <a:cs typeface="Helvetica" panose="020B0604020202020204" pitchFamily="34" charset="0"/>
              </a:rPr>
              <a:t>Diversity and inclusion</a:t>
            </a:r>
          </a:p>
        </p:txBody>
      </p:sp>
    </p:spTree>
    <p:extLst>
      <p:ext uri="{BB962C8B-B14F-4D97-AF65-F5344CB8AC3E}">
        <p14:creationId xmlns:p14="http://schemas.microsoft.com/office/powerpoint/2010/main" val="2469972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1DCFE1-38A7-275E-68DA-E74C032E9517}"/>
              </a:ext>
            </a:extLst>
          </p:cNvPr>
          <p:cNvSpPr>
            <a:spLocks noGrp="1" noRot="1" noMove="1" noResize="1" noEditPoints="1" noAdjustHandles="1" noChangeArrowheads="1" noChangeShapeType="1"/>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EB0F5819-CB9E-1759-BEFC-17DF3228301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pic>
        <p:nvPicPr>
          <p:cNvPr id="8" name="Obrázek 7" descr="Obsah obrázku text, snímek obrazovky, logo, Grafika&#10;&#10;Popis byl vytvořen automaticky">
            <a:extLst>
              <a:ext uri="{FF2B5EF4-FFF2-40B4-BE49-F238E27FC236}">
                <a16:creationId xmlns:a16="http://schemas.microsoft.com/office/drawing/2014/main" id="{F0DE130A-8DAE-E0FE-7B28-1FB8FCD51A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8427" y="1807295"/>
            <a:ext cx="6141790" cy="860400"/>
          </a:xfrm>
          <a:prstGeom prst="rect">
            <a:avLst/>
          </a:prstGeom>
          <a:ln>
            <a:noFill/>
          </a:ln>
          <a:effectLst>
            <a:outerShdw blurRad="63500" sx="102000" sy="102000" algn="ctr" rotWithShape="0">
              <a:prstClr val="black">
                <a:alpha val="40000"/>
              </a:prstClr>
            </a:outerShdw>
          </a:effectLst>
        </p:spPr>
      </p:pic>
      <p:sp>
        <p:nvSpPr>
          <p:cNvPr id="12" name="TextovéPole 11">
            <a:extLst>
              <a:ext uri="{FF2B5EF4-FFF2-40B4-BE49-F238E27FC236}">
                <a16:creationId xmlns:a16="http://schemas.microsoft.com/office/drawing/2014/main" id="{2081697B-CFF3-E463-BFD8-504267EA30E4}"/>
              </a:ext>
            </a:extLst>
          </p:cNvPr>
          <p:cNvSpPr txBox="1"/>
          <p:nvPr/>
        </p:nvSpPr>
        <p:spPr>
          <a:xfrm>
            <a:off x="718454" y="3876243"/>
            <a:ext cx="6083717" cy="400110"/>
          </a:xfrm>
          <a:prstGeom prst="rect">
            <a:avLst/>
          </a:prstGeom>
          <a:noFill/>
        </p:spPr>
        <p:txBody>
          <a:bodyPr wrap="none" rtlCol="0">
            <a:spAutoFit/>
          </a:bodyPr>
          <a:lstStyle/>
          <a:p>
            <a:pPr marL="342900" indent="-342900">
              <a:buFont typeface="Arial" panose="020B0604020202020204" pitchFamily="34" charset="0"/>
              <a:buChar char="•"/>
            </a:pPr>
            <a:r>
              <a:rPr lang="sk-SK" sz="2000" dirty="0" err="1">
                <a:latin typeface="Helvetica" panose="020B0604020202020204" pitchFamily="34" charset="0"/>
                <a:cs typeface="Helvetica" panose="020B0604020202020204" pitchFamily="34" charset="0"/>
              </a:rPr>
              <a:t>create</a:t>
            </a:r>
            <a:r>
              <a:rPr lang="sk-SK" sz="2000" dirty="0">
                <a:latin typeface="Helvetica" panose="020B0604020202020204" pitchFamily="34" charset="0"/>
                <a:cs typeface="Helvetica" panose="020B0604020202020204" pitchFamily="34" charset="0"/>
              </a:rPr>
              <a:t> </a:t>
            </a:r>
            <a:r>
              <a:rPr lang="sk-SK" sz="2000" dirty="0" err="1">
                <a:latin typeface="Helvetica" panose="020B0604020202020204" pitchFamily="34" charset="0"/>
                <a:cs typeface="Helvetica" panose="020B0604020202020204" pitchFamily="34" charset="0"/>
              </a:rPr>
              <a:t>an</a:t>
            </a:r>
            <a:r>
              <a:rPr lang="sk-SK" sz="2000" dirty="0">
                <a:latin typeface="Helvetica" panose="020B0604020202020204" pitchFamily="34" charset="0"/>
                <a:cs typeface="Helvetica" panose="020B0604020202020204" pitchFamily="34" charset="0"/>
              </a:rPr>
              <a:t> </a:t>
            </a:r>
            <a:r>
              <a:rPr lang="sk-SK" sz="2000" dirty="0" err="1">
                <a:latin typeface="Helvetica" panose="020B0604020202020204" pitchFamily="34" charset="0"/>
                <a:cs typeface="Helvetica" panose="020B0604020202020204" pitchFamily="34" charset="0"/>
              </a:rPr>
              <a:t>accunt</a:t>
            </a:r>
            <a:r>
              <a:rPr lang="sk-SK" sz="2000" dirty="0">
                <a:latin typeface="Helvetica" panose="020B0604020202020204" pitchFamily="34" charset="0"/>
                <a:cs typeface="Helvetica" panose="020B0604020202020204" pitchFamily="34" charset="0"/>
              </a:rPr>
              <a:t> on </a:t>
            </a:r>
            <a:r>
              <a:rPr lang="sk-SK" sz="2000" dirty="0" err="1">
                <a:latin typeface="Helvetica" panose="020B0604020202020204" pitchFamily="34" charset="0"/>
                <a:cs typeface="Helvetica" panose="020B0604020202020204" pitchFamily="34" charset="0"/>
              </a:rPr>
              <a:t>the</a:t>
            </a:r>
            <a:r>
              <a:rPr lang="sk-SK" sz="2000" dirty="0">
                <a:latin typeface="Helvetica" panose="020B0604020202020204" pitchFamily="34" charset="0"/>
                <a:cs typeface="Helvetica" panose="020B0604020202020204" pitchFamily="34" charset="0"/>
              </a:rPr>
              <a:t> </a:t>
            </a:r>
            <a:r>
              <a:rPr lang="sk-SK" sz="2000" b="1" dirty="0">
                <a:latin typeface="Helvetica" panose="020B0604020202020204" pitchFamily="34" charset="0"/>
                <a:cs typeface="Helvetica" panose="020B0604020202020204" pitchFamily="34" charset="0"/>
              </a:rPr>
              <a:t>Pearson English </a:t>
            </a:r>
            <a:r>
              <a:rPr lang="sk-SK" sz="2000" b="1" dirty="0" err="1">
                <a:latin typeface="Helvetica" panose="020B0604020202020204" pitchFamily="34" charset="0"/>
                <a:cs typeface="Helvetica" panose="020B0604020202020204" pitchFamily="34" charset="0"/>
              </a:rPr>
              <a:t>Portal</a:t>
            </a:r>
            <a:endParaRPr lang="sk-SK" sz="2000" b="1" dirty="0">
              <a:latin typeface="Helvetica" panose="020B0604020202020204" pitchFamily="34" charset="0"/>
              <a:cs typeface="Helvetica" panose="020B0604020202020204" pitchFamily="34" charset="0"/>
            </a:endParaRPr>
          </a:p>
        </p:txBody>
      </p:sp>
      <p:sp>
        <p:nvSpPr>
          <p:cNvPr id="21" name="TextovéPole 20">
            <a:extLst>
              <a:ext uri="{FF2B5EF4-FFF2-40B4-BE49-F238E27FC236}">
                <a16:creationId xmlns:a16="http://schemas.microsoft.com/office/drawing/2014/main" id="{0C4C5C96-06E3-7D8B-0438-2A1C1EB522E1}"/>
              </a:ext>
            </a:extLst>
          </p:cNvPr>
          <p:cNvSpPr txBox="1"/>
          <p:nvPr/>
        </p:nvSpPr>
        <p:spPr>
          <a:xfrm>
            <a:off x="937444" y="4447626"/>
            <a:ext cx="6096000" cy="738664"/>
          </a:xfrm>
          <a:prstGeom prst="rect">
            <a:avLst/>
          </a:prstGeom>
          <a:noFill/>
        </p:spPr>
        <p:txBody>
          <a:bodyPr wrap="square">
            <a:spAutoFit/>
          </a:bodyPr>
          <a:lstStyle/>
          <a:p>
            <a:pPr algn="l"/>
            <a:r>
              <a:rPr lang="sk-SK" sz="2400" b="1" i="0" dirty="0">
                <a:effectLst/>
                <a:latin typeface="Helvetica" panose="020B0604020202020204" pitchFamily="34" charset="0"/>
                <a:cs typeface="Helvetica" panose="020B0604020202020204" pitchFamily="34" charset="0"/>
                <a:hlinkClick r:id="rId6">
                  <a:extLst>
                    <a:ext uri="{A12FA001-AC4F-418D-AE19-62706E023703}">
                      <ahyp:hlinkClr xmlns:ahyp="http://schemas.microsoft.com/office/drawing/2018/hyperlinkcolor" val="tx"/>
                    </a:ext>
                  </a:extLst>
                </a:hlinkClick>
              </a:rPr>
              <a:t>https://english-dashboard.pearson.com</a:t>
            </a:r>
          </a:p>
          <a:p>
            <a:pPr algn="l"/>
            <a:r>
              <a:rPr lang="sk-SK" b="0" i="0" dirty="0">
                <a:solidFill>
                  <a:srgbClr val="202124"/>
                </a:solidFill>
                <a:effectLst/>
                <a:latin typeface="Helvetica" panose="020B0604020202020204" pitchFamily="34" charset="0"/>
                <a:cs typeface="Helvetica" panose="020B0604020202020204" pitchFamily="34" charset="0"/>
              </a:rPr>
              <a:t>·</a:t>
            </a:r>
          </a:p>
        </p:txBody>
      </p:sp>
      <p:sp>
        <p:nvSpPr>
          <p:cNvPr id="23" name="TextovéPole 22">
            <a:extLst>
              <a:ext uri="{FF2B5EF4-FFF2-40B4-BE49-F238E27FC236}">
                <a16:creationId xmlns:a16="http://schemas.microsoft.com/office/drawing/2014/main" id="{2EAC6CF6-CE69-49DD-8333-FB7A342B18C9}"/>
              </a:ext>
            </a:extLst>
          </p:cNvPr>
          <p:cNvSpPr txBox="1"/>
          <p:nvPr/>
        </p:nvSpPr>
        <p:spPr>
          <a:xfrm>
            <a:off x="4425756" y="446506"/>
            <a:ext cx="4140877" cy="523220"/>
          </a:xfrm>
          <a:prstGeom prst="rect">
            <a:avLst/>
          </a:prstGeom>
          <a:noFill/>
        </p:spPr>
        <p:txBody>
          <a:bodyPr wrap="none" rtlCol="0">
            <a:spAutoFit/>
          </a:bodyPr>
          <a:lstStyle/>
          <a:p>
            <a:r>
              <a:rPr lang="sk-SK" sz="2800" b="1" dirty="0" err="1">
                <a:latin typeface="Helvetica" panose="020B0604020202020204" pitchFamily="34" charset="0"/>
                <a:cs typeface="Helvetica" panose="020B0604020202020204" pitchFamily="34" charset="0"/>
              </a:rPr>
              <a:t>First</a:t>
            </a:r>
            <a:r>
              <a:rPr lang="sk-SK" sz="2800" b="1" dirty="0">
                <a:latin typeface="Helvetica" panose="020B0604020202020204" pitchFamily="34" charset="0"/>
                <a:cs typeface="Helvetica" panose="020B0604020202020204" pitchFamily="34" charset="0"/>
              </a:rPr>
              <a:t> </a:t>
            </a:r>
            <a:r>
              <a:rPr lang="sk-SK" sz="2800" b="1" dirty="0" err="1">
                <a:latin typeface="Helvetica" panose="020B0604020202020204" pitchFamily="34" charset="0"/>
                <a:cs typeface="Helvetica" panose="020B0604020202020204" pitchFamily="34" charset="0"/>
              </a:rPr>
              <a:t>class</a:t>
            </a:r>
            <a:r>
              <a:rPr lang="sk-SK" sz="2800" b="1" dirty="0">
                <a:latin typeface="Helvetica" panose="020B0604020202020204" pitchFamily="34" charset="0"/>
                <a:cs typeface="Helvetica" panose="020B0604020202020204" pitchFamily="34" charset="0"/>
              </a:rPr>
              <a:t> </a:t>
            </a:r>
            <a:r>
              <a:rPr lang="sk-SK" sz="2800" b="1" dirty="0" err="1">
                <a:latin typeface="Helvetica" panose="020B0604020202020204" pitchFamily="34" charset="0"/>
                <a:cs typeface="Helvetica" panose="020B0604020202020204" pitchFamily="34" charset="0"/>
              </a:rPr>
              <a:t>digital</a:t>
            </a:r>
            <a:r>
              <a:rPr lang="sk-SK" sz="2800" b="1" dirty="0">
                <a:latin typeface="Helvetica" panose="020B0604020202020204" pitchFamily="34" charset="0"/>
                <a:cs typeface="Helvetica" panose="020B0604020202020204" pitchFamily="34" charset="0"/>
              </a:rPr>
              <a:t>  </a:t>
            </a:r>
            <a:r>
              <a:rPr lang="sk-SK" sz="2800" b="1" dirty="0" err="1">
                <a:latin typeface="Helvetica" panose="020B0604020202020204" pitchFamily="34" charset="0"/>
                <a:cs typeface="Helvetica" panose="020B0604020202020204" pitchFamily="34" charset="0"/>
              </a:rPr>
              <a:t>offer</a:t>
            </a:r>
            <a:endParaRPr lang="sk-SK" sz="2800" b="1" dirty="0">
              <a:latin typeface="Helvetica" panose="020B0604020202020204" pitchFamily="34" charset="0"/>
              <a:cs typeface="Helvetica" panose="020B0604020202020204" pitchFamily="34" charset="0"/>
            </a:endParaRPr>
          </a:p>
        </p:txBody>
      </p:sp>
      <p:pic>
        <p:nvPicPr>
          <p:cNvPr id="26" name="Obrázek 25" descr="Obsah obrázku text, snímek obrazovky, software, Počítačová ikona&#10;&#10;Popis byl vytvořen automaticky">
            <a:extLst>
              <a:ext uri="{FF2B5EF4-FFF2-40B4-BE49-F238E27FC236}">
                <a16:creationId xmlns:a16="http://schemas.microsoft.com/office/drawing/2014/main" id="{0884ADAF-9F8B-AC29-4CE9-34F734C758C2}"/>
              </a:ext>
            </a:extLst>
          </p:cNvPr>
          <p:cNvPicPr>
            <a:picLocks noChangeAspect="1"/>
          </p:cNvPicPr>
          <p:nvPr/>
        </p:nvPicPr>
        <p:blipFill rotWithShape="1">
          <a:blip r:embed="rId7">
            <a:extLst>
              <a:ext uri="{28A0092B-C50C-407E-A947-70E740481C1C}">
                <a14:useLocalDpi xmlns:a14="http://schemas.microsoft.com/office/drawing/2010/main" val="0"/>
              </a:ext>
            </a:extLst>
          </a:blip>
          <a:srcRect l="8929" t="10635" r="19195" b="9048"/>
          <a:stretch/>
        </p:blipFill>
        <p:spPr>
          <a:xfrm>
            <a:off x="7548685" y="3025603"/>
            <a:ext cx="3705871" cy="2329405"/>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05358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1DCFE1-38A7-275E-68DA-E74C032E9517}"/>
              </a:ext>
            </a:extLst>
          </p:cNvPr>
          <p:cNvSpPr>
            <a:spLocks noGrp="1" noRot="1" noMove="1" noResize="1" noEditPoints="1" noAdjustHandles="1" noChangeArrowheads="1" noChangeShapeType="1"/>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EB0F5819-CB9E-1759-BEFC-17DF3228301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
        <p:nvSpPr>
          <p:cNvPr id="15" name="Rectangle: Rounded Corners 14">
            <a:extLst>
              <a:ext uri="{FF2B5EF4-FFF2-40B4-BE49-F238E27FC236}">
                <a16:creationId xmlns:a16="http://schemas.microsoft.com/office/drawing/2014/main" id="{C2C41FEA-298F-D99B-7604-2BA5E7C763CA}"/>
              </a:ext>
            </a:extLst>
          </p:cNvPr>
          <p:cNvSpPr/>
          <p:nvPr/>
        </p:nvSpPr>
        <p:spPr>
          <a:xfrm>
            <a:off x="651113" y="909324"/>
            <a:ext cx="3419443" cy="5171948"/>
          </a:xfrm>
          <a:prstGeom prst="roundRect">
            <a:avLst>
              <a:gd name="adj" fmla="val 3458"/>
            </a:avLst>
          </a:prstGeom>
          <a:solidFill>
            <a:schemeClr val="bg1"/>
          </a:solidFill>
          <a:ln>
            <a:noFill/>
          </a:ln>
          <a:effectLst>
            <a:outerShdw blurRad="63500" sx="102000" sy="102000" algn="ctr" rotWithShape="0">
              <a:schemeClr val="tx1">
                <a:lumMod val="95000"/>
                <a:lumOff val="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6D81E44-FE9F-FECE-3320-CAA6D308C527}"/>
              </a:ext>
            </a:extLst>
          </p:cNvPr>
          <p:cNvSpPr txBox="1"/>
          <p:nvPr/>
        </p:nvSpPr>
        <p:spPr>
          <a:xfrm>
            <a:off x="793233" y="1915358"/>
            <a:ext cx="3192335" cy="3970318"/>
          </a:xfrm>
          <a:prstGeom prst="rect">
            <a:avLst/>
          </a:prstGeom>
          <a:noFill/>
        </p:spPr>
        <p:txBody>
          <a:bodyPr wrap="square" lIns="91440" tIns="45720" rIns="91440" bIns="45720" rtlCol="0" anchor="t">
            <a:spAutoFit/>
          </a:bodyPr>
          <a:lstStyle/>
          <a:p>
            <a:r>
              <a:rPr lang="en-GB" b="1" dirty="0">
                <a:latin typeface="Helvetica" panose="020B0604020202020204" pitchFamily="34" charset="0"/>
                <a:cs typeface="Helvetica" panose="020B0604020202020204" pitchFamily="34" charset="0"/>
              </a:rPr>
              <a:t>Access Codes:</a:t>
            </a:r>
          </a:p>
          <a:p>
            <a:endParaRPr lang="en-GB"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GB" dirty="0">
                <a:latin typeface="Helvetica" panose="020B0604020202020204" pitchFamily="34" charset="0"/>
                <a:cs typeface="Helvetica" panose="020B0604020202020204" pitchFamily="34" charset="0"/>
              </a:rPr>
              <a:t>Students’ Book</a:t>
            </a:r>
            <a:r>
              <a:rPr lang="sk-SK" dirty="0">
                <a:latin typeface="Helvetica" panose="020B0604020202020204" pitchFamily="34" charset="0"/>
                <a:cs typeface="Helvetica" panose="020B0604020202020204" pitchFamily="34" charset="0"/>
              </a:rPr>
              <a:t>&amp; </a:t>
            </a:r>
            <a:r>
              <a:rPr lang="sk-SK" dirty="0" err="1">
                <a:latin typeface="Helvetica" panose="020B0604020202020204" pitchFamily="34" charset="0"/>
                <a:cs typeface="Helvetica" panose="020B0604020202020204" pitchFamily="34" charset="0"/>
              </a:rPr>
              <a:t>eBook</a:t>
            </a:r>
            <a:endParaRPr lang="sk-SK"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GB" dirty="0">
                <a:latin typeface="Helvetica" panose="020B0604020202020204" pitchFamily="34" charset="0"/>
                <a:cs typeface="Helvetica" panose="020B0604020202020204" pitchFamily="34" charset="0"/>
              </a:rPr>
              <a:t>Students’ Book</a:t>
            </a:r>
            <a:r>
              <a:rPr lang="sk-SK" dirty="0">
                <a:latin typeface="Helvetica" panose="020B0604020202020204" pitchFamily="34" charset="0"/>
                <a:cs typeface="Helvetica" panose="020B0604020202020204" pitchFamily="34" charset="0"/>
              </a:rPr>
              <a:t>&amp; </a:t>
            </a:r>
            <a:r>
              <a:rPr lang="sk-SK" dirty="0" err="1">
                <a:latin typeface="Helvetica" panose="020B0604020202020204" pitchFamily="34" charset="0"/>
                <a:cs typeface="Helvetica" panose="020B0604020202020204" pitchFamily="34" charset="0"/>
              </a:rPr>
              <a:t>eBook</a:t>
            </a:r>
            <a:r>
              <a:rPr lang="sk-SK" dirty="0">
                <a:latin typeface="Helvetica" panose="020B0604020202020204" pitchFamily="34" charset="0"/>
                <a:cs typeface="Helvetica" panose="020B0604020202020204" pitchFamily="34" charset="0"/>
              </a:rPr>
              <a:t> +</a:t>
            </a:r>
            <a:r>
              <a:rPr lang="en-GB" dirty="0">
                <a:latin typeface="Helvetica" panose="020B0604020202020204" pitchFamily="34" charset="0"/>
                <a:cs typeface="Helvetica" panose="020B0604020202020204" pitchFamily="34" charset="0"/>
              </a:rPr>
              <a:t>Online Practice</a:t>
            </a:r>
          </a:p>
          <a:p>
            <a:pPr marL="285750" indent="-285750">
              <a:buFont typeface="Arial" panose="020B0604020202020204" pitchFamily="34" charset="0"/>
              <a:buChar char="•"/>
            </a:pPr>
            <a:r>
              <a:rPr lang="en-GB" dirty="0">
                <a:latin typeface="Helvetica" panose="020B0604020202020204" pitchFamily="34" charset="0"/>
                <a:cs typeface="Helvetica" panose="020B0604020202020204" pitchFamily="34" charset="0"/>
              </a:rPr>
              <a:t>Workbook + Resources </a:t>
            </a:r>
          </a:p>
          <a:p>
            <a:pPr marL="285750" indent="-285750">
              <a:buFont typeface="Arial" panose="020B0604020202020204" pitchFamily="34" charset="0"/>
              <a:buChar char="•"/>
            </a:pPr>
            <a:r>
              <a:rPr lang="en-GB" dirty="0">
                <a:latin typeface="Helvetica" panose="020B0604020202020204" pitchFamily="34" charset="0"/>
                <a:cs typeface="Helvetica" panose="020B0604020202020204" pitchFamily="34" charset="0"/>
              </a:rPr>
              <a:t>Workbook + Online Practice</a:t>
            </a:r>
          </a:p>
          <a:p>
            <a:pPr marL="285750" indent="-285750">
              <a:buFont typeface="Arial" panose="020B0604020202020204" pitchFamily="34" charset="0"/>
              <a:buChar char="•"/>
            </a:pPr>
            <a:r>
              <a:rPr lang="en-GB" dirty="0">
                <a:latin typeface="Helvetica" panose="020B0604020202020204" pitchFamily="34" charset="0"/>
                <a:cs typeface="Helvetica" panose="020B0604020202020204" pitchFamily="34" charset="0"/>
              </a:rPr>
              <a:t>Standalone SB eBook </a:t>
            </a:r>
          </a:p>
          <a:p>
            <a:pPr marL="285750" indent="-285750">
              <a:buFont typeface="Arial" panose="020B0604020202020204" pitchFamily="34" charset="0"/>
              <a:buChar char="•"/>
            </a:pPr>
            <a:r>
              <a:rPr lang="en-GB" dirty="0">
                <a:latin typeface="Helvetica" panose="020B0604020202020204" pitchFamily="34" charset="0"/>
                <a:cs typeface="Helvetica" panose="020B0604020202020204" pitchFamily="34" charset="0"/>
              </a:rPr>
              <a:t>Standalone Online Practice</a:t>
            </a:r>
            <a:endParaRPr lang="sk-SK"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GB" dirty="0">
                <a:latin typeface="Helvetica" panose="020B0604020202020204" pitchFamily="34" charset="0"/>
                <a:cs typeface="Helvetica" panose="020B0604020202020204" pitchFamily="34" charset="0"/>
              </a:rPr>
              <a:t>Standalone SB eBook + Online Practice</a:t>
            </a:r>
          </a:p>
          <a:p>
            <a:pPr marL="285750" indent="-285750">
              <a:buFont typeface="Arial" panose="020B0604020202020204" pitchFamily="34" charset="0"/>
              <a:buChar char="•"/>
            </a:pPr>
            <a:endParaRPr lang="en-GB" dirty="0">
              <a:latin typeface="Helvetica" panose="020B0604020202020204" pitchFamily="34" charset="0"/>
              <a:cs typeface="Helvetica" panose="020B0604020202020204" pitchFamily="34" charset="0"/>
            </a:endParaRPr>
          </a:p>
        </p:txBody>
      </p:sp>
      <p:sp>
        <p:nvSpPr>
          <p:cNvPr id="10" name="TextBox 9">
            <a:extLst>
              <a:ext uri="{FF2B5EF4-FFF2-40B4-BE49-F238E27FC236}">
                <a16:creationId xmlns:a16="http://schemas.microsoft.com/office/drawing/2014/main" id="{ED447867-9519-26DA-D53E-6B5B2A2779F4}"/>
              </a:ext>
            </a:extLst>
          </p:cNvPr>
          <p:cNvSpPr txBox="1"/>
          <p:nvPr/>
        </p:nvSpPr>
        <p:spPr>
          <a:xfrm>
            <a:off x="649098" y="987815"/>
            <a:ext cx="3286351" cy="683264"/>
          </a:xfrm>
          <a:prstGeom prst="rect">
            <a:avLst/>
          </a:prstGeom>
          <a:noFill/>
        </p:spPr>
        <p:txBody>
          <a:bodyPr wrap="square" lIns="91440" tIns="45720" rIns="91440" bIns="45720" rtlCol="0" anchor="t">
            <a:spAutoFit/>
          </a:bodyPr>
          <a:lstStyle/>
          <a:p>
            <a:pPr>
              <a:lnSpc>
                <a:spcPct val="80000"/>
              </a:lnSpc>
            </a:pPr>
            <a:r>
              <a:rPr lang="en-GB" sz="2400" b="1" spc="-80" dirty="0">
                <a:latin typeface="Helvetica" panose="020B0604020202020204" pitchFamily="34" charset="0"/>
                <a:cs typeface="Helvetica" panose="020B0604020202020204" pitchFamily="34" charset="0"/>
              </a:rPr>
              <a:t>Pearson English Connect  Walkthrough</a:t>
            </a:r>
          </a:p>
        </p:txBody>
      </p:sp>
      <p:pic>
        <p:nvPicPr>
          <p:cNvPr id="6" name="Picture 5">
            <a:extLst>
              <a:ext uri="{FF2B5EF4-FFF2-40B4-BE49-F238E27FC236}">
                <a16:creationId xmlns:a16="http://schemas.microsoft.com/office/drawing/2014/main" id="{A7A89ECE-1CD9-D446-2BED-9D9B435B4D81}"/>
              </a:ext>
            </a:extLst>
          </p:cNvPr>
          <p:cNvPicPr>
            <a:picLocks noChangeAspect="1"/>
          </p:cNvPicPr>
          <p:nvPr/>
        </p:nvPicPr>
        <p:blipFill rotWithShape="1">
          <a:blip r:embed="rId4"/>
          <a:srcRect t="8626"/>
          <a:stretch/>
        </p:blipFill>
        <p:spPr>
          <a:xfrm>
            <a:off x="6066436" y="898685"/>
            <a:ext cx="1823613" cy="1387362"/>
          </a:xfrm>
          <a:prstGeom prst="rect">
            <a:avLst/>
          </a:prstGeom>
          <a:ln>
            <a:noFill/>
          </a:ln>
          <a:effectLst>
            <a:outerShdw blurRad="190500" algn="tl" rotWithShape="0">
              <a:schemeClr val="tx1">
                <a:lumMod val="95000"/>
                <a:lumOff val="5000"/>
                <a:alpha val="70000"/>
              </a:schemeClr>
            </a:outerShdw>
          </a:effectLst>
        </p:spPr>
      </p:pic>
      <p:pic>
        <p:nvPicPr>
          <p:cNvPr id="11" name="Picture 10">
            <a:extLst>
              <a:ext uri="{FF2B5EF4-FFF2-40B4-BE49-F238E27FC236}">
                <a16:creationId xmlns:a16="http://schemas.microsoft.com/office/drawing/2014/main" id="{76B764F6-EE56-006C-35A5-944C34F4CE33}"/>
              </a:ext>
            </a:extLst>
          </p:cNvPr>
          <p:cNvPicPr>
            <a:picLocks noChangeAspect="1"/>
          </p:cNvPicPr>
          <p:nvPr/>
        </p:nvPicPr>
        <p:blipFill rotWithShape="1">
          <a:blip r:embed="rId5"/>
          <a:srcRect t="5630"/>
          <a:stretch/>
        </p:blipFill>
        <p:spPr>
          <a:xfrm>
            <a:off x="8075319" y="898686"/>
            <a:ext cx="1791476" cy="1387361"/>
          </a:xfrm>
          <a:prstGeom prst="rect">
            <a:avLst/>
          </a:prstGeom>
          <a:ln>
            <a:noFill/>
          </a:ln>
          <a:effectLst>
            <a:outerShdw blurRad="190500" algn="tl" rotWithShape="0">
              <a:schemeClr val="tx1">
                <a:lumMod val="95000"/>
                <a:lumOff val="5000"/>
                <a:alpha val="70000"/>
              </a:schemeClr>
            </a:outerShdw>
          </a:effectLst>
        </p:spPr>
      </p:pic>
      <p:pic>
        <p:nvPicPr>
          <p:cNvPr id="13" name="Picture 12">
            <a:extLst>
              <a:ext uri="{FF2B5EF4-FFF2-40B4-BE49-F238E27FC236}">
                <a16:creationId xmlns:a16="http://schemas.microsoft.com/office/drawing/2014/main" id="{37D28E5A-B0BA-F449-F211-CAB6C502B050}"/>
              </a:ext>
            </a:extLst>
          </p:cNvPr>
          <p:cNvPicPr>
            <a:picLocks noChangeAspect="1"/>
          </p:cNvPicPr>
          <p:nvPr/>
        </p:nvPicPr>
        <p:blipFill rotWithShape="1">
          <a:blip r:embed="rId6"/>
          <a:srcRect t="1472"/>
          <a:stretch/>
        </p:blipFill>
        <p:spPr>
          <a:xfrm>
            <a:off x="4205663" y="863564"/>
            <a:ext cx="1675504" cy="1374452"/>
          </a:xfrm>
          <a:prstGeom prst="rect">
            <a:avLst/>
          </a:prstGeom>
          <a:ln>
            <a:noFill/>
          </a:ln>
          <a:effectLst>
            <a:outerShdw blurRad="190500" algn="tl" rotWithShape="0">
              <a:schemeClr val="tx1">
                <a:lumMod val="95000"/>
                <a:lumOff val="5000"/>
                <a:alpha val="70000"/>
              </a:schemeClr>
            </a:outerShdw>
          </a:effectLst>
        </p:spPr>
      </p:pic>
      <p:pic>
        <p:nvPicPr>
          <p:cNvPr id="16" name="Picture 15">
            <a:extLst>
              <a:ext uri="{FF2B5EF4-FFF2-40B4-BE49-F238E27FC236}">
                <a16:creationId xmlns:a16="http://schemas.microsoft.com/office/drawing/2014/main" id="{C5DDDB70-AA5A-294A-27DB-7BF195EA62EF}"/>
              </a:ext>
            </a:extLst>
          </p:cNvPr>
          <p:cNvPicPr>
            <a:picLocks noChangeAspect="1"/>
          </p:cNvPicPr>
          <p:nvPr/>
        </p:nvPicPr>
        <p:blipFill>
          <a:blip r:embed="rId7"/>
          <a:stretch>
            <a:fillRect/>
          </a:stretch>
        </p:blipFill>
        <p:spPr>
          <a:xfrm>
            <a:off x="8235508" y="2455582"/>
            <a:ext cx="1471098" cy="3211898"/>
          </a:xfrm>
          <a:prstGeom prst="rect">
            <a:avLst/>
          </a:prstGeom>
          <a:ln>
            <a:noFill/>
          </a:ln>
          <a:effectLst>
            <a:outerShdw blurRad="190500" algn="tl" rotWithShape="0">
              <a:schemeClr val="tx1">
                <a:lumMod val="95000"/>
                <a:lumOff val="5000"/>
                <a:alpha val="70000"/>
              </a:schemeClr>
            </a:outerShdw>
          </a:effectLst>
        </p:spPr>
      </p:pic>
      <p:pic>
        <p:nvPicPr>
          <p:cNvPr id="18" name="Picture 17">
            <a:extLst>
              <a:ext uri="{FF2B5EF4-FFF2-40B4-BE49-F238E27FC236}">
                <a16:creationId xmlns:a16="http://schemas.microsoft.com/office/drawing/2014/main" id="{B897763D-D291-459D-02D3-DE49F6485EAA}"/>
              </a:ext>
            </a:extLst>
          </p:cNvPr>
          <p:cNvPicPr>
            <a:picLocks noChangeAspect="1"/>
          </p:cNvPicPr>
          <p:nvPr/>
        </p:nvPicPr>
        <p:blipFill>
          <a:blip r:embed="rId8"/>
          <a:stretch>
            <a:fillRect/>
          </a:stretch>
        </p:blipFill>
        <p:spPr>
          <a:xfrm>
            <a:off x="6231316" y="2455582"/>
            <a:ext cx="1480758" cy="1678192"/>
          </a:xfrm>
          <a:prstGeom prst="rect">
            <a:avLst/>
          </a:prstGeom>
          <a:ln>
            <a:noFill/>
          </a:ln>
          <a:effectLst>
            <a:outerShdw blurRad="190500" algn="tl" rotWithShape="0">
              <a:schemeClr val="tx1">
                <a:lumMod val="95000"/>
                <a:lumOff val="5000"/>
                <a:alpha val="70000"/>
              </a:schemeClr>
            </a:outerShdw>
          </a:effectLst>
        </p:spPr>
      </p:pic>
      <p:pic>
        <p:nvPicPr>
          <p:cNvPr id="20" name="Picture 19">
            <a:extLst>
              <a:ext uri="{FF2B5EF4-FFF2-40B4-BE49-F238E27FC236}">
                <a16:creationId xmlns:a16="http://schemas.microsoft.com/office/drawing/2014/main" id="{BFD9E6B8-27DD-960D-7E6E-10C93FDF05F5}"/>
              </a:ext>
            </a:extLst>
          </p:cNvPr>
          <p:cNvPicPr>
            <a:picLocks noChangeAspect="1"/>
          </p:cNvPicPr>
          <p:nvPr/>
        </p:nvPicPr>
        <p:blipFill>
          <a:blip r:embed="rId9"/>
          <a:stretch>
            <a:fillRect/>
          </a:stretch>
        </p:blipFill>
        <p:spPr>
          <a:xfrm>
            <a:off x="4634418" y="2455582"/>
            <a:ext cx="839385" cy="4053196"/>
          </a:xfrm>
          <a:prstGeom prst="rect">
            <a:avLst/>
          </a:prstGeom>
          <a:ln>
            <a:noFill/>
          </a:ln>
          <a:effectLst>
            <a:outerShdw blurRad="190500" algn="tl" rotWithShape="0">
              <a:schemeClr val="tx1">
                <a:lumMod val="95000"/>
                <a:lumOff val="5000"/>
                <a:alpha val="70000"/>
              </a:schemeClr>
            </a:outerShdw>
          </a:effectLst>
        </p:spPr>
      </p:pic>
      <p:pic>
        <p:nvPicPr>
          <p:cNvPr id="22" name="Picture 21">
            <a:extLst>
              <a:ext uri="{FF2B5EF4-FFF2-40B4-BE49-F238E27FC236}">
                <a16:creationId xmlns:a16="http://schemas.microsoft.com/office/drawing/2014/main" id="{5DF3A3A2-FF9D-BFC0-D80D-119DAA89BA5A}"/>
              </a:ext>
            </a:extLst>
          </p:cNvPr>
          <p:cNvPicPr>
            <a:picLocks noChangeAspect="1"/>
          </p:cNvPicPr>
          <p:nvPr/>
        </p:nvPicPr>
        <p:blipFill>
          <a:blip r:embed="rId10"/>
          <a:stretch>
            <a:fillRect/>
          </a:stretch>
        </p:blipFill>
        <p:spPr>
          <a:xfrm>
            <a:off x="10154709" y="2455582"/>
            <a:ext cx="1488241" cy="3784552"/>
          </a:xfrm>
          <a:prstGeom prst="rect">
            <a:avLst/>
          </a:prstGeom>
          <a:ln>
            <a:noFill/>
          </a:ln>
          <a:effectLst>
            <a:outerShdw blurRad="190500" algn="tl" rotWithShape="0">
              <a:schemeClr val="tx1">
                <a:lumMod val="95000"/>
                <a:lumOff val="5000"/>
                <a:alpha val="70000"/>
              </a:schemeClr>
            </a:outerShdw>
          </a:effectLst>
        </p:spPr>
      </p:pic>
      <p:pic>
        <p:nvPicPr>
          <p:cNvPr id="24" name="Picture 23">
            <a:extLst>
              <a:ext uri="{FF2B5EF4-FFF2-40B4-BE49-F238E27FC236}">
                <a16:creationId xmlns:a16="http://schemas.microsoft.com/office/drawing/2014/main" id="{1A78D53A-E72B-CAF2-9092-3667D5891A96}"/>
              </a:ext>
            </a:extLst>
          </p:cNvPr>
          <p:cNvPicPr>
            <a:picLocks noChangeAspect="1"/>
          </p:cNvPicPr>
          <p:nvPr/>
        </p:nvPicPr>
        <p:blipFill>
          <a:blip r:embed="rId11"/>
          <a:stretch>
            <a:fillRect/>
          </a:stretch>
        </p:blipFill>
        <p:spPr>
          <a:xfrm>
            <a:off x="10086890" y="879452"/>
            <a:ext cx="1623880" cy="1378766"/>
          </a:xfrm>
          <a:prstGeom prst="rect">
            <a:avLst/>
          </a:prstGeom>
          <a:ln>
            <a:noFill/>
          </a:ln>
          <a:effectLst>
            <a:outerShdw blurRad="190500" algn="tl" rotWithShape="0">
              <a:schemeClr val="tx1">
                <a:lumMod val="95000"/>
                <a:lumOff val="5000"/>
                <a:alpha val="70000"/>
              </a:schemeClr>
            </a:outerShdw>
          </a:effectLst>
        </p:spPr>
      </p:pic>
    </p:spTree>
    <p:extLst>
      <p:ext uri="{BB962C8B-B14F-4D97-AF65-F5344CB8AC3E}">
        <p14:creationId xmlns:p14="http://schemas.microsoft.com/office/powerpoint/2010/main" val="145945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1DCFE1-38A7-275E-68DA-E74C032E9517}"/>
              </a:ext>
            </a:extLst>
          </p:cNvPr>
          <p:cNvSpPr>
            <a:spLocks noGrp="1" noRot="1" noMove="1" noResize="1" noEditPoints="1" noAdjustHandles="1" noChangeArrowheads="1" noChangeShapeType="1"/>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EB0F5819-CB9E-1759-BEFC-17DF3228301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pic>
        <p:nvPicPr>
          <p:cNvPr id="4" name="Obrázek 3" descr="Obsah obrázku text, snímek obrazovky&#10;&#10;Popis byl vytvořen automaticky">
            <a:extLst>
              <a:ext uri="{FF2B5EF4-FFF2-40B4-BE49-F238E27FC236}">
                <a16:creationId xmlns:a16="http://schemas.microsoft.com/office/drawing/2014/main" id="{032C58B4-24AC-0989-01FD-DA2CF27B881A}"/>
              </a:ext>
            </a:extLst>
          </p:cNvPr>
          <p:cNvPicPr>
            <a:picLocks noChangeAspect="1"/>
          </p:cNvPicPr>
          <p:nvPr/>
        </p:nvPicPr>
        <p:blipFill rotWithShape="1">
          <a:blip r:embed="rId5">
            <a:extLst>
              <a:ext uri="{28A0092B-C50C-407E-A947-70E740481C1C}">
                <a14:useLocalDpi xmlns:a14="http://schemas.microsoft.com/office/drawing/2010/main" val="0"/>
              </a:ext>
            </a:extLst>
          </a:blip>
          <a:srcRect t="6978" r="1830"/>
          <a:stretch/>
        </p:blipFill>
        <p:spPr>
          <a:xfrm>
            <a:off x="2124663" y="1318284"/>
            <a:ext cx="7920139" cy="4221431"/>
          </a:xfrm>
          <a:prstGeom prst="rect">
            <a:avLst/>
          </a:prstGeom>
          <a:ln>
            <a:noFill/>
          </a:ln>
          <a:effectLst>
            <a:outerShdw blurRad="190500" algn="tl" rotWithShape="0">
              <a:schemeClr val="tx1">
                <a:lumMod val="95000"/>
                <a:lumOff val="5000"/>
                <a:alpha val="70000"/>
              </a:schemeClr>
            </a:outerShdw>
          </a:effectLst>
        </p:spPr>
      </p:pic>
      <p:pic>
        <p:nvPicPr>
          <p:cNvPr id="5" name="Obrázek 4">
            <a:extLst>
              <a:ext uri="{FF2B5EF4-FFF2-40B4-BE49-F238E27FC236}">
                <a16:creationId xmlns:a16="http://schemas.microsoft.com/office/drawing/2014/main" id="{0758325D-5D2A-68B7-DEC4-3F2BF40135A1}"/>
              </a:ext>
            </a:extLst>
          </p:cNvPr>
          <p:cNvPicPr>
            <a:picLocks noChangeAspect="1"/>
          </p:cNvPicPr>
          <p:nvPr/>
        </p:nvPicPr>
        <p:blipFill rotWithShape="1">
          <a:blip r:embed="rId6"/>
          <a:srcRect l="47672" t="41270" r="12679" b="42631"/>
          <a:stretch/>
        </p:blipFill>
        <p:spPr>
          <a:xfrm>
            <a:off x="7445829" y="624817"/>
            <a:ext cx="4213905" cy="962450"/>
          </a:xfrm>
          <a:prstGeom prst="rect">
            <a:avLst/>
          </a:prstGeom>
          <a:ln>
            <a:noFill/>
          </a:ln>
          <a:effectLst>
            <a:outerShdw blurRad="190500" algn="tl" rotWithShape="0">
              <a:schemeClr val="tx1">
                <a:lumMod val="95000"/>
                <a:lumOff val="5000"/>
                <a:alpha val="70000"/>
              </a:schemeClr>
            </a:outerShdw>
          </a:effectLst>
        </p:spPr>
      </p:pic>
      <p:pic>
        <p:nvPicPr>
          <p:cNvPr id="11" name="Obrázek 10">
            <a:extLst>
              <a:ext uri="{FF2B5EF4-FFF2-40B4-BE49-F238E27FC236}">
                <a16:creationId xmlns:a16="http://schemas.microsoft.com/office/drawing/2014/main" id="{5CCF5C63-383A-96F8-C7C6-9B7FB218C989}"/>
              </a:ext>
            </a:extLst>
          </p:cNvPr>
          <p:cNvPicPr>
            <a:picLocks noChangeAspect="1"/>
          </p:cNvPicPr>
          <p:nvPr/>
        </p:nvPicPr>
        <p:blipFill rotWithShape="1">
          <a:blip r:embed="rId7"/>
          <a:srcRect l="17143" t="68412" r="32678" b="25237"/>
          <a:stretch/>
        </p:blipFill>
        <p:spPr>
          <a:xfrm>
            <a:off x="1887889" y="5751957"/>
            <a:ext cx="8416221" cy="607372"/>
          </a:xfrm>
          <a:prstGeom prst="rect">
            <a:avLst/>
          </a:prstGeom>
          <a:ln>
            <a:noFill/>
          </a:ln>
          <a:effectLst>
            <a:outerShdw blurRad="190500" algn="tl" rotWithShape="0">
              <a:schemeClr val="tx1">
                <a:lumMod val="95000"/>
                <a:lumOff val="5000"/>
                <a:alpha val="70000"/>
              </a:schemeClr>
            </a:outerShdw>
          </a:effectLst>
        </p:spPr>
      </p:pic>
      <p:sp>
        <p:nvSpPr>
          <p:cNvPr id="6" name="TextovéPole 5">
            <a:extLst>
              <a:ext uri="{FF2B5EF4-FFF2-40B4-BE49-F238E27FC236}">
                <a16:creationId xmlns:a16="http://schemas.microsoft.com/office/drawing/2014/main" id="{B65FFE86-8F22-A48E-30F6-BFAB6B80BF9D}"/>
              </a:ext>
            </a:extLst>
          </p:cNvPr>
          <p:cNvSpPr txBox="1"/>
          <p:nvPr/>
        </p:nvSpPr>
        <p:spPr>
          <a:xfrm>
            <a:off x="2942228" y="393984"/>
            <a:ext cx="2696572" cy="461665"/>
          </a:xfrm>
          <a:prstGeom prst="rect">
            <a:avLst/>
          </a:prstGeom>
          <a:noFill/>
        </p:spPr>
        <p:txBody>
          <a:bodyPr wrap="none" rtlCol="0">
            <a:spAutoFit/>
          </a:bodyPr>
          <a:lstStyle/>
          <a:p>
            <a:r>
              <a:rPr lang="sk-SK" sz="2400" b="1" dirty="0" err="1">
                <a:latin typeface="Helvetica" panose="020B0604020202020204" pitchFamily="34" charset="0"/>
                <a:cs typeface="Helvetica" panose="020B0604020202020204" pitchFamily="34" charset="0"/>
              </a:rPr>
              <a:t>Presentation</a:t>
            </a:r>
            <a:r>
              <a:rPr lang="sk-SK" sz="2400" b="1" dirty="0">
                <a:latin typeface="Helvetica" panose="020B0604020202020204" pitchFamily="34" charset="0"/>
                <a:cs typeface="Helvetica" panose="020B0604020202020204" pitchFamily="34" charset="0"/>
              </a:rPr>
              <a:t> </a:t>
            </a:r>
            <a:r>
              <a:rPr lang="sk-SK" sz="2400" b="1" dirty="0" err="1">
                <a:latin typeface="Helvetica" panose="020B0604020202020204" pitchFamily="34" charset="0"/>
                <a:cs typeface="Helvetica" panose="020B0604020202020204" pitchFamily="34" charset="0"/>
              </a:rPr>
              <a:t>tool</a:t>
            </a:r>
            <a:endParaRPr lang="sk-SK" sz="24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874051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1DCFE1-38A7-275E-68DA-E74C032E9517}"/>
              </a:ext>
            </a:extLst>
          </p:cNvPr>
          <p:cNvSpPr>
            <a:spLocks noGrp="1" noRot="1" noMove="1" noResize="1" noEditPoints="1" noAdjustHandles="1" noChangeArrowheads="1" noChangeShapeType="1"/>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EB0F5819-CB9E-1759-BEFC-17DF3228301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pic>
        <p:nvPicPr>
          <p:cNvPr id="11" name="Obrázek 10">
            <a:extLst>
              <a:ext uri="{FF2B5EF4-FFF2-40B4-BE49-F238E27FC236}">
                <a16:creationId xmlns:a16="http://schemas.microsoft.com/office/drawing/2014/main" id="{57FFCB67-C4AC-3C67-FC83-DBF283374898}"/>
              </a:ext>
            </a:extLst>
          </p:cNvPr>
          <p:cNvPicPr>
            <a:picLocks noChangeAspect="1"/>
          </p:cNvPicPr>
          <p:nvPr/>
        </p:nvPicPr>
        <p:blipFill rotWithShape="1">
          <a:blip r:embed="rId5"/>
          <a:srcRect l="11876" t="19841" r="19196" b="27778"/>
          <a:stretch/>
        </p:blipFill>
        <p:spPr>
          <a:xfrm>
            <a:off x="1051961" y="3214641"/>
            <a:ext cx="7003467" cy="2953547"/>
          </a:xfrm>
          <a:prstGeom prst="rect">
            <a:avLst/>
          </a:prstGeom>
          <a:ln>
            <a:noFill/>
          </a:ln>
          <a:effectLst>
            <a:outerShdw blurRad="190500" algn="tl" rotWithShape="0">
              <a:schemeClr val="tx1">
                <a:lumMod val="95000"/>
                <a:lumOff val="5000"/>
                <a:alpha val="70000"/>
              </a:schemeClr>
            </a:outerShdw>
          </a:effectLst>
        </p:spPr>
      </p:pic>
      <p:pic>
        <p:nvPicPr>
          <p:cNvPr id="20" name="Obrázek 19">
            <a:extLst>
              <a:ext uri="{FF2B5EF4-FFF2-40B4-BE49-F238E27FC236}">
                <a16:creationId xmlns:a16="http://schemas.microsoft.com/office/drawing/2014/main" id="{046D859D-7435-23EF-400B-E7543FA82810}"/>
              </a:ext>
            </a:extLst>
          </p:cNvPr>
          <p:cNvPicPr>
            <a:picLocks noChangeAspect="1"/>
          </p:cNvPicPr>
          <p:nvPr/>
        </p:nvPicPr>
        <p:blipFill rotWithShape="1">
          <a:blip r:embed="rId6"/>
          <a:srcRect l="11964" t="23175" r="16339" b="11746"/>
          <a:stretch/>
        </p:blipFill>
        <p:spPr>
          <a:xfrm>
            <a:off x="2154428" y="264846"/>
            <a:ext cx="5401261" cy="2757805"/>
          </a:xfrm>
          <a:prstGeom prst="rect">
            <a:avLst/>
          </a:prstGeom>
          <a:ln>
            <a:noFill/>
          </a:ln>
          <a:effectLst>
            <a:outerShdw blurRad="190500" algn="tl" rotWithShape="0">
              <a:schemeClr val="tx1">
                <a:lumMod val="95000"/>
                <a:lumOff val="5000"/>
                <a:alpha val="70000"/>
              </a:schemeClr>
            </a:outerShdw>
          </a:effectLst>
        </p:spPr>
      </p:pic>
      <p:pic>
        <p:nvPicPr>
          <p:cNvPr id="22" name="Obrázek 21">
            <a:extLst>
              <a:ext uri="{FF2B5EF4-FFF2-40B4-BE49-F238E27FC236}">
                <a16:creationId xmlns:a16="http://schemas.microsoft.com/office/drawing/2014/main" id="{D4AF177D-EE3D-EA55-9220-E908D7A8A764}"/>
              </a:ext>
            </a:extLst>
          </p:cNvPr>
          <p:cNvPicPr>
            <a:picLocks noChangeAspect="1"/>
          </p:cNvPicPr>
          <p:nvPr/>
        </p:nvPicPr>
        <p:blipFill rotWithShape="1">
          <a:blip r:embed="rId7"/>
          <a:srcRect l="28839" t="44762" r="18214" b="31429"/>
          <a:stretch/>
        </p:blipFill>
        <p:spPr>
          <a:xfrm>
            <a:off x="6174606" y="736901"/>
            <a:ext cx="5488410" cy="1388300"/>
          </a:xfrm>
          <a:prstGeom prst="rect">
            <a:avLst/>
          </a:prstGeom>
          <a:ln>
            <a:noFill/>
          </a:ln>
          <a:effectLst>
            <a:outerShdw blurRad="190500" algn="tl" rotWithShape="0">
              <a:schemeClr val="tx1">
                <a:lumMod val="95000"/>
                <a:lumOff val="5000"/>
                <a:alpha val="70000"/>
              </a:schemeClr>
            </a:outerShdw>
          </a:effectLst>
        </p:spPr>
      </p:pic>
      <p:pic>
        <p:nvPicPr>
          <p:cNvPr id="32" name="Obrázek 31">
            <a:extLst>
              <a:ext uri="{FF2B5EF4-FFF2-40B4-BE49-F238E27FC236}">
                <a16:creationId xmlns:a16="http://schemas.microsoft.com/office/drawing/2014/main" id="{BE2ACE71-1B4C-7EE4-AFD3-B56424000496}"/>
              </a:ext>
            </a:extLst>
          </p:cNvPr>
          <p:cNvPicPr>
            <a:picLocks noChangeAspect="1"/>
          </p:cNvPicPr>
          <p:nvPr/>
        </p:nvPicPr>
        <p:blipFill rotWithShape="1">
          <a:blip r:embed="rId6"/>
          <a:srcRect l="12230" t="58059" r="83894" b="29317"/>
          <a:stretch/>
        </p:blipFill>
        <p:spPr>
          <a:xfrm>
            <a:off x="1842258" y="1741714"/>
            <a:ext cx="624340" cy="1220735"/>
          </a:xfrm>
          <a:prstGeom prst="rect">
            <a:avLst/>
          </a:prstGeom>
          <a:ln>
            <a:noFill/>
          </a:ln>
          <a:effectLst>
            <a:outerShdw blurRad="190500" algn="tl" rotWithShape="0">
              <a:schemeClr val="tx1">
                <a:lumMod val="95000"/>
                <a:lumOff val="5000"/>
                <a:alpha val="70000"/>
              </a:schemeClr>
            </a:outerShdw>
          </a:effectLst>
        </p:spPr>
      </p:pic>
      <p:pic>
        <p:nvPicPr>
          <p:cNvPr id="38" name="Obrázek 37">
            <a:extLst>
              <a:ext uri="{FF2B5EF4-FFF2-40B4-BE49-F238E27FC236}">
                <a16:creationId xmlns:a16="http://schemas.microsoft.com/office/drawing/2014/main" id="{4F32E697-92B3-4E92-4F0E-C362164DBC3E}"/>
              </a:ext>
            </a:extLst>
          </p:cNvPr>
          <p:cNvPicPr>
            <a:picLocks noChangeAspect="1"/>
          </p:cNvPicPr>
          <p:nvPr/>
        </p:nvPicPr>
        <p:blipFill rotWithShape="1">
          <a:blip r:embed="rId8"/>
          <a:srcRect l="25268" t="24286" r="25089" b="15003"/>
          <a:stretch/>
        </p:blipFill>
        <p:spPr>
          <a:xfrm>
            <a:off x="7003138" y="2763250"/>
            <a:ext cx="4136901" cy="2845810"/>
          </a:xfrm>
          <a:prstGeom prst="rect">
            <a:avLst/>
          </a:prstGeom>
          <a:ln>
            <a:noFill/>
          </a:ln>
          <a:effectLst>
            <a:outerShdw blurRad="190500" algn="tl" rotWithShape="0">
              <a:schemeClr val="tx1">
                <a:lumMod val="95000"/>
                <a:lumOff val="5000"/>
                <a:alpha val="70000"/>
              </a:schemeClr>
            </a:outerShdw>
          </a:effectLst>
        </p:spPr>
      </p:pic>
    </p:spTree>
    <p:extLst>
      <p:ext uri="{BB962C8B-B14F-4D97-AF65-F5344CB8AC3E}">
        <p14:creationId xmlns:p14="http://schemas.microsoft.com/office/powerpoint/2010/main" val="1382658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1DCFE1-38A7-275E-68DA-E74C032E9517}"/>
              </a:ext>
            </a:extLst>
          </p:cNvPr>
          <p:cNvSpPr>
            <a:spLocks noGrp="1" noRot="1" noMove="1" noResize="1" noEditPoints="1" noAdjustHandles="1" noChangeArrowheads="1" noChangeShapeType="1"/>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EB0F5819-CB9E-1759-BEFC-17DF3228301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
        <p:nvSpPr>
          <p:cNvPr id="9" name="TextBox 8">
            <a:extLst>
              <a:ext uri="{FF2B5EF4-FFF2-40B4-BE49-F238E27FC236}">
                <a16:creationId xmlns:a16="http://schemas.microsoft.com/office/drawing/2014/main" id="{76D81E44-FE9F-FECE-3320-CAA6D308C527}"/>
              </a:ext>
            </a:extLst>
          </p:cNvPr>
          <p:cNvSpPr txBox="1"/>
          <p:nvPr/>
        </p:nvSpPr>
        <p:spPr>
          <a:xfrm>
            <a:off x="1192844" y="2041405"/>
            <a:ext cx="2969889" cy="3785652"/>
          </a:xfrm>
          <a:prstGeom prst="rect">
            <a:avLst/>
          </a:prstGeom>
          <a:noFill/>
        </p:spPr>
        <p:txBody>
          <a:bodyPr wrap="square" rtlCol="0">
            <a:spAutoFit/>
          </a:bodyPr>
          <a:lstStyle/>
          <a:p>
            <a:pPr algn="l" rtl="0" fontAlgn="base"/>
            <a:r>
              <a:rPr lang="en-GB" sz="2000" b="1" i="0" u="none" strike="noStrike" dirty="0">
                <a:effectLst/>
                <a:latin typeface="Helvetica" panose="020B0604020202020204" pitchFamily="34" charset="0"/>
                <a:cs typeface="Helvetica" panose="020B0604020202020204" pitchFamily="34" charset="0"/>
              </a:rPr>
              <a:t>About 80 additional practice tasks for </a:t>
            </a:r>
            <a:r>
              <a:rPr lang="sk-SK" sz="2000" b="1" i="0" u="none" strike="noStrike" dirty="0">
                <a:effectLst/>
                <a:latin typeface="Helvetica" panose="020B0604020202020204" pitchFamily="34" charset="0"/>
                <a:cs typeface="Helvetica" panose="020B0604020202020204" pitchFamily="34" charset="0"/>
              </a:rPr>
              <a:t>s</a:t>
            </a:r>
            <a:r>
              <a:rPr lang="en-GB" sz="2000" b="1" i="0" u="none" strike="noStrike" dirty="0" err="1">
                <a:effectLst/>
                <a:latin typeface="Helvetica" panose="020B0604020202020204" pitchFamily="34" charset="0"/>
                <a:cs typeface="Helvetica" panose="020B0604020202020204" pitchFamily="34" charset="0"/>
              </a:rPr>
              <a:t>tudents</a:t>
            </a:r>
            <a:r>
              <a:rPr lang="en-GB" sz="2000" b="1" i="0" u="none" strike="noStrike" dirty="0">
                <a:effectLst/>
                <a:latin typeface="Helvetica" panose="020B0604020202020204" pitchFamily="34" charset="0"/>
                <a:cs typeface="Helvetica" panose="020B0604020202020204" pitchFamily="34" charset="0"/>
              </a:rPr>
              <a:t> per level: </a:t>
            </a:r>
            <a:r>
              <a:rPr lang="en-GB" sz="2000" b="1" i="0" dirty="0">
                <a:effectLst/>
                <a:latin typeface="Helvetica" panose="020B0604020202020204" pitchFamily="34" charset="0"/>
                <a:cs typeface="Helvetica" panose="020B0604020202020204" pitchFamily="34" charset="0"/>
              </a:rPr>
              <a:t>​</a:t>
            </a:r>
          </a:p>
          <a:p>
            <a:pPr algn="l" rtl="0" fontAlgn="base"/>
            <a:endParaRPr lang="en-GB" sz="2000" b="0" i="0" dirty="0">
              <a:effectLst/>
              <a:latin typeface="Helvetica" panose="020B0604020202020204" pitchFamily="34" charset="0"/>
              <a:cs typeface="Helvetica" panose="020B0604020202020204" pitchFamily="34" charset="0"/>
            </a:endParaRPr>
          </a:p>
          <a:p>
            <a:pPr marL="285750" indent="-285750" algn="l" rtl="0" fontAlgn="base">
              <a:buFont typeface="Arial" panose="020B0604020202020204" pitchFamily="34" charset="0"/>
              <a:buChar char="•"/>
            </a:pPr>
            <a:r>
              <a:rPr lang="en-GB" sz="2000" b="0" i="0" u="none" strike="noStrike" dirty="0">
                <a:effectLst/>
                <a:latin typeface="Helvetica" panose="020B0604020202020204" pitchFamily="34" charset="0"/>
                <a:cs typeface="Helvetica" panose="020B0604020202020204" pitchFamily="34" charset="0"/>
              </a:rPr>
              <a:t>4 grammar activities for each unit </a:t>
            </a:r>
            <a:r>
              <a:rPr lang="en-GB" sz="2000" b="1" i="0" u="none" strike="noStrike" dirty="0">
                <a:effectLst/>
                <a:latin typeface="Helvetica" panose="020B0604020202020204" pitchFamily="34" charset="0"/>
                <a:cs typeface="Helvetica" panose="020B0604020202020204" pitchFamily="34" charset="0"/>
              </a:rPr>
              <a:t>(36 per level) </a:t>
            </a:r>
            <a:r>
              <a:rPr lang="en-GB" sz="2000" b="0" i="0" dirty="0">
                <a:effectLst/>
                <a:latin typeface="Helvetica" panose="020B0604020202020204" pitchFamily="34" charset="0"/>
                <a:cs typeface="Helvetica" panose="020B0604020202020204" pitchFamily="34" charset="0"/>
              </a:rPr>
              <a:t>​</a:t>
            </a:r>
          </a:p>
          <a:p>
            <a:pPr marL="285750" indent="-285750" algn="l" rtl="0" fontAlgn="base">
              <a:buFont typeface="Arial" panose="020B0604020202020204" pitchFamily="34" charset="0"/>
              <a:buChar char="•"/>
            </a:pPr>
            <a:r>
              <a:rPr lang="en-GB" sz="2000" b="0" i="0" u="none" strike="noStrike" dirty="0">
                <a:effectLst/>
                <a:latin typeface="Helvetica" panose="020B0604020202020204" pitchFamily="34" charset="0"/>
                <a:cs typeface="Helvetica" panose="020B0604020202020204" pitchFamily="34" charset="0"/>
              </a:rPr>
              <a:t>2 vocabulary activities for each unit </a:t>
            </a:r>
            <a:r>
              <a:rPr lang="en-GB" sz="2000" b="1" i="0" u="none" strike="noStrike" dirty="0">
                <a:effectLst/>
                <a:latin typeface="Helvetica" panose="020B0604020202020204" pitchFamily="34" charset="0"/>
                <a:cs typeface="Helvetica" panose="020B0604020202020204" pitchFamily="34" charset="0"/>
              </a:rPr>
              <a:t>(36 per level) </a:t>
            </a:r>
            <a:r>
              <a:rPr lang="en-GB" sz="2000" b="0" i="0" dirty="0">
                <a:effectLst/>
                <a:latin typeface="Helvetica" panose="020B0604020202020204" pitchFamily="34" charset="0"/>
                <a:cs typeface="Helvetica" panose="020B0604020202020204" pitchFamily="34" charset="0"/>
              </a:rPr>
              <a:t>​</a:t>
            </a:r>
          </a:p>
          <a:p>
            <a:pPr marL="285750" indent="-285750" algn="l" rtl="0" fontAlgn="base">
              <a:buFont typeface="Arial" panose="020B0604020202020204" pitchFamily="34" charset="0"/>
              <a:buChar char="•"/>
            </a:pPr>
            <a:r>
              <a:rPr lang="en-GB" sz="2000" b="0" i="0" u="none" strike="noStrike" dirty="0">
                <a:effectLst/>
                <a:latin typeface="Helvetica" panose="020B0604020202020204" pitchFamily="34" charset="0"/>
                <a:cs typeface="Helvetica" panose="020B0604020202020204" pitchFamily="34" charset="0"/>
              </a:rPr>
              <a:t>1 Vocabulary Memory Games </a:t>
            </a:r>
            <a:r>
              <a:rPr lang="en-GB" sz="2000" b="1" i="0" u="none" strike="noStrike" dirty="0">
                <a:effectLst/>
                <a:latin typeface="Helvetica" panose="020B0604020202020204" pitchFamily="34" charset="0"/>
                <a:cs typeface="Helvetica" panose="020B0604020202020204" pitchFamily="34" charset="0"/>
              </a:rPr>
              <a:t>(8 per level) </a:t>
            </a:r>
            <a:r>
              <a:rPr lang="en-GB" sz="2000" b="0" i="0" u="none" strike="noStrike" dirty="0">
                <a:effectLst/>
                <a:latin typeface="Helvetica" panose="020B0604020202020204" pitchFamily="34" charset="0"/>
                <a:cs typeface="Helvetica" panose="020B0604020202020204" pitchFamily="34" charset="0"/>
              </a:rPr>
              <a:t> </a:t>
            </a:r>
            <a:endParaRPr lang="en-GB" sz="2000" b="0" i="0" dirty="0">
              <a:effectLst/>
              <a:latin typeface="Helvetica" panose="020B0604020202020204" pitchFamily="34" charset="0"/>
              <a:cs typeface="Helvetica" panose="020B0604020202020204" pitchFamily="34" charset="0"/>
            </a:endParaRPr>
          </a:p>
        </p:txBody>
      </p:sp>
      <p:sp>
        <p:nvSpPr>
          <p:cNvPr id="10" name="TextBox 9">
            <a:extLst>
              <a:ext uri="{FF2B5EF4-FFF2-40B4-BE49-F238E27FC236}">
                <a16:creationId xmlns:a16="http://schemas.microsoft.com/office/drawing/2014/main" id="{ED447867-9519-26DA-D53E-6B5B2A2779F4}"/>
              </a:ext>
            </a:extLst>
          </p:cNvPr>
          <p:cNvSpPr txBox="1"/>
          <p:nvPr/>
        </p:nvSpPr>
        <p:spPr>
          <a:xfrm>
            <a:off x="1192844" y="884177"/>
            <a:ext cx="7400827" cy="387798"/>
          </a:xfrm>
          <a:prstGeom prst="rect">
            <a:avLst/>
          </a:prstGeom>
          <a:noFill/>
        </p:spPr>
        <p:txBody>
          <a:bodyPr wrap="square" rtlCol="0">
            <a:spAutoFit/>
          </a:bodyPr>
          <a:lstStyle/>
          <a:p>
            <a:pPr>
              <a:lnSpc>
                <a:spcPct val="80000"/>
              </a:lnSpc>
            </a:pPr>
            <a:r>
              <a:rPr lang="en-GB" sz="2400" b="1" spc="-80" dirty="0">
                <a:latin typeface="Helvetica" panose="020B0604020202020204" pitchFamily="34" charset="0"/>
                <a:cs typeface="Helvetica" panose="020B0604020202020204" pitchFamily="34" charset="0"/>
              </a:rPr>
              <a:t>Extra </a:t>
            </a:r>
            <a:r>
              <a:rPr lang="sk-SK" sz="2400" b="1" spc="-80" dirty="0">
                <a:latin typeface="Helvetica" panose="020B0604020202020204" pitchFamily="34" charset="0"/>
                <a:cs typeface="Helvetica" panose="020B0604020202020204" pitchFamily="34" charset="0"/>
              </a:rPr>
              <a:t>p</a:t>
            </a:r>
            <a:r>
              <a:rPr lang="en-GB" sz="2400" b="1" spc="-80" dirty="0" err="1">
                <a:latin typeface="Helvetica" panose="020B0604020202020204" pitchFamily="34" charset="0"/>
                <a:cs typeface="Helvetica" panose="020B0604020202020204" pitchFamily="34" charset="0"/>
              </a:rPr>
              <a:t>ractice</a:t>
            </a:r>
            <a:r>
              <a:rPr lang="en-GB" sz="2400" b="1" spc="-80" dirty="0">
                <a:latin typeface="Helvetica" panose="020B0604020202020204" pitchFamily="34" charset="0"/>
                <a:cs typeface="Helvetica" panose="020B0604020202020204" pitchFamily="34" charset="0"/>
              </a:rPr>
              <a:t> </a:t>
            </a:r>
            <a:r>
              <a:rPr lang="sk-SK" sz="2400" b="1" spc="-80" dirty="0">
                <a:latin typeface="Helvetica" panose="020B0604020202020204" pitchFamily="34" charset="0"/>
                <a:cs typeface="Helvetica" panose="020B0604020202020204" pitchFamily="34" charset="0"/>
              </a:rPr>
              <a:t>a</a:t>
            </a:r>
            <a:r>
              <a:rPr lang="en-GB" sz="2400" b="1" spc="-80" dirty="0" err="1">
                <a:latin typeface="Helvetica" panose="020B0604020202020204" pitchFamily="34" charset="0"/>
                <a:cs typeface="Helvetica" panose="020B0604020202020204" pitchFamily="34" charset="0"/>
              </a:rPr>
              <a:t>ctivities</a:t>
            </a:r>
            <a:r>
              <a:rPr lang="sk-SK" sz="2400" b="1" spc="-80" dirty="0">
                <a:latin typeface="Helvetica" panose="020B0604020202020204" pitchFamily="34" charset="0"/>
                <a:cs typeface="Helvetica" panose="020B0604020202020204" pitchFamily="34" charset="0"/>
              </a:rPr>
              <a:t> </a:t>
            </a:r>
            <a:r>
              <a:rPr lang="sk-SK" sz="2400" b="1" spc="-80" dirty="0" err="1">
                <a:latin typeface="Helvetica" panose="020B0604020202020204" pitchFamily="34" charset="0"/>
                <a:cs typeface="Helvetica" panose="020B0604020202020204" pitchFamily="34" charset="0"/>
              </a:rPr>
              <a:t>with</a:t>
            </a:r>
            <a:r>
              <a:rPr lang="sk-SK" sz="2400" b="1" spc="-80" dirty="0">
                <a:latin typeface="Helvetica" panose="020B0604020202020204" pitchFamily="34" charset="0"/>
                <a:cs typeface="Helvetica" panose="020B0604020202020204" pitchFamily="34" charset="0"/>
              </a:rPr>
              <a:t> online </a:t>
            </a:r>
            <a:r>
              <a:rPr lang="sk-SK" sz="2400" b="1" spc="-80" dirty="0" err="1">
                <a:latin typeface="Helvetica" panose="020B0604020202020204" pitchFamily="34" charset="0"/>
                <a:cs typeface="Helvetica" panose="020B0604020202020204" pitchFamily="34" charset="0"/>
              </a:rPr>
              <a:t>practice</a:t>
            </a:r>
            <a:r>
              <a:rPr lang="sk-SK" sz="2400" b="1" spc="-80" dirty="0">
                <a:latin typeface="Helvetica" panose="020B0604020202020204" pitchFamily="34" charset="0"/>
                <a:cs typeface="Helvetica" panose="020B0604020202020204" pitchFamily="34" charset="0"/>
              </a:rPr>
              <a:t> (WB)</a:t>
            </a:r>
            <a:endParaRPr lang="en-GB" sz="2400" b="1" spc="-80" dirty="0">
              <a:latin typeface="Helvetica" panose="020B0604020202020204" pitchFamily="34" charset="0"/>
              <a:cs typeface="Helvetica" panose="020B0604020202020204" pitchFamily="34" charset="0"/>
            </a:endParaRPr>
          </a:p>
        </p:txBody>
      </p:sp>
      <p:pic>
        <p:nvPicPr>
          <p:cNvPr id="4" name="Picture 3" descr="A screenshot of a computer&#10;&#10;Description automatically generated">
            <a:extLst>
              <a:ext uri="{FF2B5EF4-FFF2-40B4-BE49-F238E27FC236}">
                <a16:creationId xmlns:a16="http://schemas.microsoft.com/office/drawing/2014/main" id="{FA0A4201-B1ED-5604-6F4B-0D0021CC5250}"/>
              </a:ext>
            </a:extLst>
          </p:cNvPr>
          <p:cNvPicPr>
            <a:picLocks noChangeAspect="1"/>
          </p:cNvPicPr>
          <p:nvPr/>
        </p:nvPicPr>
        <p:blipFill>
          <a:blip r:embed="rId4"/>
          <a:stretch>
            <a:fillRect/>
          </a:stretch>
        </p:blipFill>
        <p:spPr>
          <a:xfrm>
            <a:off x="7075589" y="1605284"/>
            <a:ext cx="4091247" cy="2981547"/>
          </a:xfrm>
          <a:prstGeom prst="rect">
            <a:avLst/>
          </a:prstGeom>
          <a:ln>
            <a:noFill/>
          </a:ln>
          <a:effectLst>
            <a:outerShdw blurRad="190500" algn="tl" rotWithShape="0">
              <a:schemeClr val="tx1">
                <a:lumMod val="95000"/>
                <a:lumOff val="5000"/>
                <a:alpha val="70000"/>
              </a:schemeClr>
            </a:outerShdw>
          </a:effectLst>
        </p:spPr>
      </p:pic>
      <p:pic>
        <p:nvPicPr>
          <p:cNvPr id="5" name="Picture 4" descr="A screenshot of a computer game&#10;&#10;Description automatically generated">
            <a:extLst>
              <a:ext uri="{FF2B5EF4-FFF2-40B4-BE49-F238E27FC236}">
                <a16:creationId xmlns:a16="http://schemas.microsoft.com/office/drawing/2014/main" id="{02185E7E-9F3F-D89F-AE9C-B305B8C64E2E}"/>
              </a:ext>
            </a:extLst>
          </p:cNvPr>
          <p:cNvPicPr>
            <a:picLocks noChangeAspect="1"/>
          </p:cNvPicPr>
          <p:nvPr/>
        </p:nvPicPr>
        <p:blipFill>
          <a:blip r:embed="rId5"/>
          <a:stretch>
            <a:fillRect/>
          </a:stretch>
        </p:blipFill>
        <p:spPr>
          <a:xfrm>
            <a:off x="5449167" y="2533358"/>
            <a:ext cx="3755886" cy="2801746"/>
          </a:xfrm>
          <a:prstGeom prst="rect">
            <a:avLst/>
          </a:prstGeom>
          <a:ln>
            <a:noFill/>
          </a:ln>
          <a:effectLst>
            <a:outerShdw blurRad="190500" algn="tl" rotWithShape="0">
              <a:schemeClr val="tx1">
                <a:lumMod val="95000"/>
                <a:lumOff val="5000"/>
                <a:alpha val="70000"/>
              </a:schemeClr>
            </a:outerShdw>
          </a:effectLst>
        </p:spPr>
      </p:pic>
      <p:pic>
        <p:nvPicPr>
          <p:cNvPr id="6" name="Obrázek 5">
            <a:extLst>
              <a:ext uri="{FF2B5EF4-FFF2-40B4-BE49-F238E27FC236}">
                <a16:creationId xmlns:a16="http://schemas.microsoft.com/office/drawing/2014/main" id="{E1FD8AB8-903A-C0F6-642A-641328D81713}"/>
              </a:ext>
            </a:extLst>
          </p:cNvPr>
          <p:cNvPicPr>
            <a:picLocks noChangeAspect="1"/>
          </p:cNvPicPr>
          <p:nvPr/>
        </p:nvPicPr>
        <p:blipFill rotWithShape="1">
          <a:blip r:embed="rId6"/>
          <a:srcRect l="17143" t="23256" r="18571" b="20000"/>
          <a:stretch/>
        </p:blipFill>
        <p:spPr>
          <a:xfrm>
            <a:off x="6624881" y="3795732"/>
            <a:ext cx="4091247" cy="2031325"/>
          </a:xfrm>
          <a:prstGeom prst="rect">
            <a:avLst/>
          </a:prstGeom>
          <a:ln>
            <a:noFill/>
          </a:ln>
          <a:effectLst>
            <a:outerShdw blurRad="190500" algn="tl" rotWithShape="0">
              <a:schemeClr val="tx1">
                <a:lumMod val="95000"/>
                <a:lumOff val="5000"/>
                <a:alpha val="70000"/>
              </a:schemeClr>
            </a:outerShdw>
          </a:effectLst>
        </p:spPr>
      </p:pic>
    </p:spTree>
    <p:extLst>
      <p:ext uri="{BB962C8B-B14F-4D97-AF65-F5344CB8AC3E}">
        <p14:creationId xmlns:p14="http://schemas.microsoft.com/office/powerpoint/2010/main" val="3946417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31CE387-C7A0-D891-A000-9123918AABA5}"/>
              </a:ext>
            </a:extLst>
          </p:cNvPr>
          <p:cNvPicPr>
            <a:picLocks noChangeAspect="1"/>
          </p:cNvPicPr>
          <p:nvPr/>
        </p:nvPicPr>
        <p:blipFill rotWithShape="1">
          <a:blip r:embed="rId3"/>
          <a:srcRect t="50590" r="75893" b="7460"/>
          <a:stretch/>
        </p:blipFill>
        <p:spPr>
          <a:xfrm>
            <a:off x="8410030" y="2533079"/>
            <a:ext cx="3070790" cy="3005793"/>
          </a:xfrm>
          <a:prstGeom prst="rect">
            <a:avLst/>
          </a:prstGeom>
          <a:ln>
            <a:noFill/>
          </a:ln>
          <a:effectLst>
            <a:outerShdw blurRad="190500" algn="tl" rotWithShape="0">
              <a:schemeClr val="tx1">
                <a:lumMod val="95000"/>
                <a:lumOff val="5000"/>
                <a:alpha val="70000"/>
              </a:schemeClr>
            </a:outerShdw>
          </a:effectLst>
        </p:spPr>
      </p:pic>
      <p:pic>
        <p:nvPicPr>
          <p:cNvPr id="5" name="Obrázek 4">
            <a:extLst>
              <a:ext uri="{FF2B5EF4-FFF2-40B4-BE49-F238E27FC236}">
                <a16:creationId xmlns:a16="http://schemas.microsoft.com/office/drawing/2014/main" id="{A6692451-00A2-DE83-13F5-A12D1712BD8D}"/>
              </a:ext>
            </a:extLst>
          </p:cNvPr>
          <p:cNvPicPr>
            <a:picLocks noChangeAspect="1"/>
          </p:cNvPicPr>
          <p:nvPr/>
        </p:nvPicPr>
        <p:blipFill rotWithShape="1">
          <a:blip r:embed="rId4"/>
          <a:srcRect l="16293" t="28460" r="68061" b="17658"/>
          <a:stretch/>
        </p:blipFill>
        <p:spPr>
          <a:xfrm>
            <a:off x="1029774" y="1283177"/>
            <a:ext cx="2481943" cy="4682193"/>
          </a:xfrm>
          <a:prstGeom prst="rect">
            <a:avLst/>
          </a:prstGeom>
          <a:ln>
            <a:noFill/>
          </a:ln>
          <a:effectLst>
            <a:outerShdw blurRad="190500" algn="tl" rotWithShape="0">
              <a:schemeClr val="tx1">
                <a:lumMod val="95000"/>
                <a:lumOff val="5000"/>
                <a:alpha val="70000"/>
              </a:schemeClr>
            </a:outerShdw>
          </a:effectLst>
        </p:spPr>
      </p:pic>
      <p:sp>
        <p:nvSpPr>
          <p:cNvPr id="2" name="TextovéPole 1">
            <a:extLst>
              <a:ext uri="{FF2B5EF4-FFF2-40B4-BE49-F238E27FC236}">
                <a16:creationId xmlns:a16="http://schemas.microsoft.com/office/drawing/2014/main" id="{1E0EDA62-40D3-AFE2-8207-7E8A0C1ECC42}"/>
              </a:ext>
            </a:extLst>
          </p:cNvPr>
          <p:cNvSpPr txBox="1"/>
          <p:nvPr/>
        </p:nvSpPr>
        <p:spPr>
          <a:xfrm>
            <a:off x="3800674" y="1753220"/>
            <a:ext cx="4187365" cy="3785652"/>
          </a:xfrm>
          <a:prstGeom prst="rect">
            <a:avLst/>
          </a:prstGeom>
          <a:noFill/>
        </p:spPr>
        <p:txBody>
          <a:bodyPr wrap="none" rtlCol="0">
            <a:spAutoFit/>
          </a:bodyPr>
          <a:lstStyle/>
          <a:p>
            <a:r>
              <a:rPr lang="sk-SK" sz="2400" dirty="0">
                <a:latin typeface="Helvetica" panose="020B0604020202020204" pitchFamily="34" charset="0"/>
                <a:cs typeface="Helvetica" panose="020B0604020202020204" pitchFamily="34" charset="0"/>
              </a:rPr>
              <a:t>A    </a:t>
            </a:r>
            <a:r>
              <a:rPr lang="sk-SK" sz="2400" dirty="0" err="1">
                <a:latin typeface="Helvetica" panose="020B0604020202020204" pitchFamily="34" charset="0"/>
                <a:cs typeface="Helvetica" panose="020B0604020202020204" pitchFamily="34" charset="0"/>
              </a:rPr>
              <a:t>standard</a:t>
            </a:r>
            <a:r>
              <a:rPr lang="sk-SK" sz="2400" dirty="0">
                <a:latin typeface="Helvetica" panose="020B0604020202020204" pitchFamily="34" charset="0"/>
                <a:cs typeface="Helvetica" panose="020B0604020202020204" pitchFamily="34" charset="0"/>
              </a:rPr>
              <a:t> test</a:t>
            </a:r>
          </a:p>
          <a:p>
            <a:endParaRPr lang="sk-SK" sz="2400" dirty="0">
              <a:latin typeface="Helvetica" panose="020B0604020202020204" pitchFamily="34" charset="0"/>
              <a:cs typeface="Helvetica" panose="020B0604020202020204" pitchFamily="34" charset="0"/>
            </a:endParaRPr>
          </a:p>
          <a:p>
            <a:endParaRPr lang="sk-SK" sz="2400" dirty="0">
              <a:latin typeface="Helvetica" panose="020B0604020202020204" pitchFamily="34" charset="0"/>
              <a:cs typeface="Helvetica" panose="020B0604020202020204" pitchFamily="34" charset="0"/>
            </a:endParaRPr>
          </a:p>
          <a:p>
            <a:r>
              <a:rPr lang="sk-SK" sz="2400" dirty="0">
                <a:latin typeface="Helvetica" panose="020B0604020202020204" pitchFamily="34" charset="0"/>
                <a:cs typeface="Helvetica" panose="020B0604020202020204" pitchFamily="34" charset="0"/>
              </a:rPr>
              <a:t>B    </a:t>
            </a:r>
            <a:r>
              <a:rPr lang="sk-SK" sz="2400" dirty="0" err="1">
                <a:latin typeface="Helvetica" panose="020B0604020202020204" pitchFamily="34" charset="0"/>
                <a:cs typeface="Helvetica" panose="020B0604020202020204" pitchFamily="34" charset="0"/>
              </a:rPr>
              <a:t>standard</a:t>
            </a:r>
            <a:r>
              <a:rPr lang="sk-SK" sz="2400" dirty="0">
                <a:latin typeface="Helvetica" panose="020B0604020202020204" pitchFamily="34" charset="0"/>
                <a:cs typeface="Helvetica" panose="020B0604020202020204" pitchFamily="34" charset="0"/>
              </a:rPr>
              <a:t> test</a:t>
            </a:r>
          </a:p>
          <a:p>
            <a:endParaRPr lang="sk-SK" sz="2400" dirty="0">
              <a:latin typeface="Helvetica" panose="020B0604020202020204" pitchFamily="34" charset="0"/>
              <a:cs typeface="Helvetica" panose="020B0604020202020204" pitchFamily="34" charset="0"/>
            </a:endParaRPr>
          </a:p>
          <a:p>
            <a:endParaRPr lang="sk-SK" sz="2400" dirty="0">
              <a:latin typeface="Helvetica" panose="020B0604020202020204" pitchFamily="34" charset="0"/>
              <a:cs typeface="Helvetica" panose="020B0604020202020204" pitchFamily="34" charset="0"/>
            </a:endParaRPr>
          </a:p>
          <a:p>
            <a:r>
              <a:rPr lang="sk-SK" sz="2400" dirty="0">
                <a:latin typeface="Helvetica" panose="020B0604020202020204" pitchFamily="34" charset="0"/>
                <a:cs typeface="Helvetica" panose="020B0604020202020204" pitchFamily="34" charset="0"/>
              </a:rPr>
              <a:t>C    </a:t>
            </a:r>
            <a:r>
              <a:rPr lang="sk-SK" sz="2400" dirty="0" err="1">
                <a:latin typeface="Helvetica" panose="020B0604020202020204" pitchFamily="34" charset="0"/>
                <a:cs typeface="Helvetica" panose="020B0604020202020204" pitchFamily="34" charset="0"/>
              </a:rPr>
              <a:t>support</a:t>
            </a:r>
            <a:r>
              <a:rPr lang="sk-SK" sz="2400" dirty="0">
                <a:latin typeface="Helvetica" panose="020B0604020202020204" pitchFamily="34" charset="0"/>
                <a:cs typeface="Helvetica" panose="020B0604020202020204" pitchFamily="34" charset="0"/>
              </a:rPr>
              <a:t> test</a:t>
            </a:r>
          </a:p>
          <a:p>
            <a:endParaRPr lang="sk-SK" sz="2400" dirty="0">
              <a:latin typeface="Helvetica" panose="020B0604020202020204" pitchFamily="34" charset="0"/>
              <a:cs typeface="Helvetica" panose="020B0604020202020204" pitchFamily="34" charset="0"/>
            </a:endParaRPr>
          </a:p>
          <a:p>
            <a:endParaRPr lang="sk-SK" sz="2400" dirty="0">
              <a:latin typeface="Helvetica" panose="020B0604020202020204" pitchFamily="34" charset="0"/>
              <a:cs typeface="Helvetica" panose="020B0604020202020204" pitchFamily="34" charset="0"/>
            </a:endParaRPr>
          </a:p>
          <a:p>
            <a:r>
              <a:rPr lang="sk-SK" sz="2400" dirty="0">
                <a:latin typeface="Helvetica" panose="020B0604020202020204" pitchFamily="34" charset="0"/>
                <a:cs typeface="Helvetica" panose="020B0604020202020204" pitchFamily="34" charset="0"/>
              </a:rPr>
              <a:t>D    for </a:t>
            </a:r>
            <a:r>
              <a:rPr lang="sk-SK" sz="2400" dirty="0" err="1">
                <a:latin typeface="Helvetica" panose="020B0604020202020204" pitchFamily="34" charset="0"/>
                <a:cs typeface="Helvetica" panose="020B0604020202020204" pitchFamily="34" charset="0"/>
              </a:rPr>
              <a:t>students</a:t>
            </a:r>
            <a:r>
              <a:rPr lang="sk-SK" sz="2400" dirty="0">
                <a:latin typeface="Helvetica" panose="020B0604020202020204" pitchFamily="34" charset="0"/>
                <a:cs typeface="Helvetica" panose="020B0604020202020204" pitchFamily="34" charset="0"/>
              </a:rPr>
              <a:t> </a:t>
            </a:r>
            <a:r>
              <a:rPr lang="sk-SK" sz="2400" dirty="0" err="1">
                <a:latin typeface="Helvetica" panose="020B0604020202020204" pitchFamily="34" charset="0"/>
                <a:cs typeface="Helvetica" panose="020B0604020202020204" pitchFamily="34" charset="0"/>
              </a:rPr>
              <a:t>with</a:t>
            </a:r>
            <a:r>
              <a:rPr lang="sk-SK" sz="2400" dirty="0">
                <a:latin typeface="Helvetica" panose="020B0604020202020204" pitchFamily="34" charset="0"/>
                <a:cs typeface="Helvetica" panose="020B0604020202020204" pitchFamily="34" charset="0"/>
              </a:rPr>
              <a:t> </a:t>
            </a:r>
            <a:r>
              <a:rPr lang="sk-SK" sz="2400" dirty="0" err="1">
                <a:latin typeface="Helvetica" panose="020B0604020202020204" pitchFamily="34" charset="0"/>
                <a:cs typeface="Helvetica" panose="020B0604020202020204" pitchFamily="34" charset="0"/>
              </a:rPr>
              <a:t>dyslexia</a:t>
            </a:r>
            <a:endParaRPr lang="sk-SK" sz="2400" dirty="0">
              <a:latin typeface="Helvetica" panose="020B0604020202020204" pitchFamily="34" charset="0"/>
              <a:cs typeface="Helvetica" panose="020B0604020202020204" pitchFamily="34" charset="0"/>
            </a:endParaRPr>
          </a:p>
        </p:txBody>
      </p:sp>
      <p:sp>
        <p:nvSpPr>
          <p:cNvPr id="4" name="TextovéPole 3">
            <a:extLst>
              <a:ext uri="{FF2B5EF4-FFF2-40B4-BE49-F238E27FC236}">
                <a16:creationId xmlns:a16="http://schemas.microsoft.com/office/drawing/2014/main" id="{A1DD4CBC-ED0D-2632-34AB-E5C67679A9D6}"/>
              </a:ext>
            </a:extLst>
          </p:cNvPr>
          <p:cNvSpPr txBox="1"/>
          <p:nvPr/>
        </p:nvSpPr>
        <p:spPr>
          <a:xfrm>
            <a:off x="4787312" y="671026"/>
            <a:ext cx="3318537" cy="461665"/>
          </a:xfrm>
          <a:prstGeom prst="rect">
            <a:avLst/>
          </a:prstGeom>
          <a:noFill/>
        </p:spPr>
        <p:txBody>
          <a:bodyPr wrap="none" rtlCol="0">
            <a:spAutoFit/>
          </a:bodyPr>
          <a:lstStyle/>
          <a:p>
            <a:r>
              <a:rPr lang="sk-SK" sz="2400" b="1" dirty="0" err="1">
                <a:latin typeface="Helvetica" panose="020B0604020202020204" pitchFamily="34" charset="0"/>
                <a:cs typeface="Helvetica" panose="020B0604020202020204" pitchFamily="34" charset="0"/>
              </a:rPr>
              <a:t>Assessment</a:t>
            </a:r>
            <a:r>
              <a:rPr lang="sk-SK" sz="2400" b="1" dirty="0">
                <a:latin typeface="Helvetica" panose="020B0604020202020204" pitchFamily="34" charset="0"/>
                <a:cs typeface="Helvetica" panose="020B0604020202020204" pitchFamily="34" charset="0"/>
              </a:rPr>
              <a:t> </a:t>
            </a:r>
            <a:r>
              <a:rPr lang="sk-SK" sz="2400" b="1" dirty="0" err="1">
                <a:latin typeface="Helvetica" panose="020B0604020202020204" pitchFamily="34" charset="0"/>
                <a:cs typeface="Helvetica" panose="020B0604020202020204" pitchFamily="34" charset="0"/>
              </a:rPr>
              <a:t>package</a:t>
            </a:r>
            <a:endParaRPr lang="sk-SK" sz="2400" b="1" dirty="0">
              <a:latin typeface="Helvetica" panose="020B0604020202020204" pitchFamily="34" charset="0"/>
              <a:cs typeface="Helvetica" panose="020B0604020202020204" pitchFamily="34" charset="0"/>
            </a:endParaRPr>
          </a:p>
        </p:txBody>
      </p:sp>
      <p:pic>
        <p:nvPicPr>
          <p:cNvPr id="6" name="Picture 10">
            <a:extLst>
              <a:ext uri="{FF2B5EF4-FFF2-40B4-BE49-F238E27FC236}">
                <a16:creationId xmlns:a16="http://schemas.microsoft.com/office/drawing/2014/main" id="{E25F7785-D2DC-99FA-DE98-B74DA39B2BFF}"/>
              </a:ext>
            </a:extLst>
          </p:cNvPr>
          <p:cNvPicPr>
            <a:picLocks noChangeAspect="1"/>
          </p:cNvPicPr>
          <p:nvPr/>
        </p:nvPicPr>
        <p:blipFill>
          <a:blip r:embed="rId5"/>
          <a:stretch>
            <a:fillRect/>
          </a:stretch>
        </p:blipFill>
        <p:spPr>
          <a:xfrm>
            <a:off x="9700037" y="297718"/>
            <a:ext cx="1780783" cy="1455502"/>
          </a:xfrm>
          <a:prstGeom prst="rect">
            <a:avLst/>
          </a:prstGeom>
          <a:ln>
            <a:noFill/>
          </a:ln>
          <a:effectLst>
            <a:outerShdw blurRad="190500" algn="tl" rotWithShape="0">
              <a:schemeClr val="tx1">
                <a:lumMod val="95000"/>
                <a:lumOff val="5000"/>
                <a:alpha val="70000"/>
              </a:schemeClr>
            </a:outerShdw>
          </a:effectLst>
        </p:spPr>
      </p:pic>
    </p:spTree>
    <p:extLst>
      <p:ext uri="{BB962C8B-B14F-4D97-AF65-F5344CB8AC3E}">
        <p14:creationId xmlns:p14="http://schemas.microsoft.com/office/powerpoint/2010/main" val="887334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B175003-1E89-A434-BC00-CD7A5C4627FE}"/>
              </a:ext>
            </a:extLst>
          </p:cNvPr>
          <p:cNvPicPr>
            <a:picLocks noChangeAspect="1"/>
          </p:cNvPicPr>
          <p:nvPr/>
        </p:nvPicPr>
        <p:blipFill>
          <a:blip r:embed="rId2"/>
          <a:stretch>
            <a:fillRect/>
          </a:stretch>
        </p:blipFill>
        <p:spPr>
          <a:xfrm>
            <a:off x="1012476" y="570961"/>
            <a:ext cx="4916793" cy="2720386"/>
          </a:xfrm>
          <a:prstGeom prst="rect">
            <a:avLst/>
          </a:prstGeom>
        </p:spPr>
      </p:pic>
      <p:pic>
        <p:nvPicPr>
          <p:cNvPr id="5" name="Obrázek 4">
            <a:extLst>
              <a:ext uri="{FF2B5EF4-FFF2-40B4-BE49-F238E27FC236}">
                <a16:creationId xmlns:a16="http://schemas.microsoft.com/office/drawing/2014/main" id="{2D0500C7-CF2F-FFB2-6C1D-8039944D208A}"/>
              </a:ext>
            </a:extLst>
          </p:cNvPr>
          <p:cNvPicPr>
            <a:picLocks noChangeAspect="1"/>
          </p:cNvPicPr>
          <p:nvPr/>
        </p:nvPicPr>
        <p:blipFill>
          <a:blip r:embed="rId3"/>
          <a:stretch>
            <a:fillRect/>
          </a:stretch>
        </p:blipFill>
        <p:spPr>
          <a:xfrm>
            <a:off x="6778273" y="1001142"/>
            <a:ext cx="4916793" cy="4855715"/>
          </a:xfrm>
          <a:prstGeom prst="rect">
            <a:avLst/>
          </a:prstGeom>
        </p:spPr>
      </p:pic>
      <p:pic>
        <p:nvPicPr>
          <p:cNvPr id="7" name="Obrázek 6">
            <a:extLst>
              <a:ext uri="{FF2B5EF4-FFF2-40B4-BE49-F238E27FC236}">
                <a16:creationId xmlns:a16="http://schemas.microsoft.com/office/drawing/2014/main" id="{2594D657-21DB-3464-2F1F-F35337CA3A55}"/>
              </a:ext>
            </a:extLst>
          </p:cNvPr>
          <p:cNvPicPr>
            <a:picLocks noChangeAspect="1"/>
          </p:cNvPicPr>
          <p:nvPr/>
        </p:nvPicPr>
        <p:blipFill>
          <a:blip r:embed="rId4"/>
          <a:stretch>
            <a:fillRect/>
          </a:stretch>
        </p:blipFill>
        <p:spPr>
          <a:xfrm>
            <a:off x="1238185" y="3198308"/>
            <a:ext cx="3841991" cy="3663553"/>
          </a:xfrm>
          <a:prstGeom prst="rect">
            <a:avLst/>
          </a:prstGeom>
        </p:spPr>
      </p:pic>
      <p:sp>
        <p:nvSpPr>
          <p:cNvPr id="8" name="TextovéPole 7">
            <a:extLst>
              <a:ext uri="{FF2B5EF4-FFF2-40B4-BE49-F238E27FC236}">
                <a16:creationId xmlns:a16="http://schemas.microsoft.com/office/drawing/2014/main" id="{7F422567-7327-B12A-7508-CB662826C8A8}"/>
              </a:ext>
            </a:extLst>
          </p:cNvPr>
          <p:cNvSpPr txBox="1"/>
          <p:nvPr/>
        </p:nvSpPr>
        <p:spPr>
          <a:xfrm>
            <a:off x="609788" y="739532"/>
            <a:ext cx="628397" cy="523220"/>
          </a:xfrm>
          <a:prstGeom prst="rect">
            <a:avLst/>
          </a:prstGeom>
          <a:noFill/>
        </p:spPr>
        <p:txBody>
          <a:bodyPr wrap="square" rtlCol="0">
            <a:spAutoFit/>
          </a:bodyPr>
          <a:lstStyle/>
          <a:p>
            <a:pPr algn="ctr"/>
            <a:r>
              <a:rPr lang="cs-CZ" sz="2800" dirty="0">
                <a:solidFill>
                  <a:srgbClr val="002060"/>
                </a:solidFill>
              </a:rPr>
              <a:t>1</a:t>
            </a:r>
          </a:p>
        </p:txBody>
      </p:sp>
      <p:sp>
        <p:nvSpPr>
          <p:cNvPr id="9" name="TextovéPole 8">
            <a:extLst>
              <a:ext uri="{FF2B5EF4-FFF2-40B4-BE49-F238E27FC236}">
                <a16:creationId xmlns:a16="http://schemas.microsoft.com/office/drawing/2014/main" id="{B1604D79-DF8D-0806-40A5-DB3CF87DE82D}"/>
              </a:ext>
            </a:extLst>
          </p:cNvPr>
          <p:cNvSpPr txBox="1"/>
          <p:nvPr/>
        </p:nvSpPr>
        <p:spPr>
          <a:xfrm>
            <a:off x="496934" y="3198308"/>
            <a:ext cx="628397" cy="523220"/>
          </a:xfrm>
          <a:prstGeom prst="rect">
            <a:avLst/>
          </a:prstGeom>
          <a:noFill/>
        </p:spPr>
        <p:txBody>
          <a:bodyPr wrap="square" rtlCol="0">
            <a:spAutoFit/>
          </a:bodyPr>
          <a:lstStyle/>
          <a:p>
            <a:pPr algn="ctr"/>
            <a:r>
              <a:rPr lang="cs-CZ" sz="2800" dirty="0">
                <a:solidFill>
                  <a:srgbClr val="002060"/>
                </a:solidFill>
              </a:rPr>
              <a:t>2</a:t>
            </a:r>
          </a:p>
        </p:txBody>
      </p:sp>
      <p:sp>
        <p:nvSpPr>
          <p:cNvPr id="10" name="TextovéPole 9">
            <a:extLst>
              <a:ext uri="{FF2B5EF4-FFF2-40B4-BE49-F238E27FC236}">
                <a16:creationId xmlns:a16="http://schemas.microsoft.com/office/drawing/2014/main" id="{162B8990-66DC-8EFD-CDD0-274EE8EC9021}"/>
              </a:ext>
            </a:extLst>
          </p:cNvPr>
          <p:cNvSpPr txBox="1"/>
          <p:nvPr/>
        </p:nvSpPr>
        <p:spPr>
          <a:xfrm>
            <a:off x="6301383" y="1147570"/>
            <a:ext cx="628397" cy="523220"/>
          </a:xfrm>
          <a:prstGeom prst="rect">
            <a:avLst/>
          </a:prstGeom>
          <a:noFill/>
        </p:spPr>
        <p:txBody>
          <a:bodyPr wrap="square" rtlCol="0">
            <a:spAutoFit/>
          </a:bodyPr>
          <a:lstStyle/>
          <a:p>
            <a:pPr algn="ctr"/>
            <a:r>
              <a:rPr lang="cs-CZ" sz="2800" dirty="0">
                <a:solidFill>
                  <a:srgbClr val="002060"/>
                </a:solidFill>
              </a:rPr>
              <a:t>3</a:t>
            </a:r>
          </a:p>
        </p:txBody>
      </p:sp>
    </p:spTree>
    <p:extLst>
      <p:ext uri="{BB962C8B-B14F-4D97-AF65-F5344CB8AC3E}">
        <p14:creationId xmlns:p14="http://schemas.microsoft.com/office/powerpoint/2010/main" val="3014354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ovéPole 19">
            <a:extLst>
              <a:ext uri="{FF2B5EF4-FFF2-40B4-BE49-F238E27FC236}">
                <a16:creationId xmlns:a16="http://schemas.microsoft.com/office/drawing/2014/main" id="{E8390B52-AC28-3EC7-1919-97758D1C4B39}"/>
              </a:ext>
            </a:extLst>
          </p:cNvPr>
          <p:cNvSpPr txBox="1"/>
          <p:nvPr/>
        </p:nvSpPr>
        <p:spPr>
          <a:xfrm>
            <a:off x="4255261" y="341220"/>
            <a:ext cx="3167742" cy="523220"/>
          </a:xfrm>
          <a:prstGeom prst="rect">
            <a:avLst/>
          </a:prstGeom>
          <a:noFill/>
        </p:spPr>
        <p:txBody>
          <a:bodyPr wrap="square" rtlCol="0">
            <a:spAutoFit/>
          </a:bodyPr>
          <a:lstStyle/>
          <a:p>
            <a:r>
              <a:rPr lang="sk-SK" sz="2800" b="1" dirty="0">
                <a:latin typeface="Helvetica" panose="020B0604020202020204" pitchFamily="34" charset="0"/>
                <a:cs typeface="Helvetica" panose="020B0604020202020204" pitchFamily="34" charset="0"/>
              </a:rPr>
              <a:t>Test </a:t>
            </a:r>
            <a:r>
              <a:rPr lang="sk-SK" sz="2800" b="1" dirty="0" err="1">
                <a:latin typeface="Helvetica" panose="020B0604020202020204" pitchFamily="34" charset="0"/>
                <a:cs typeface="Helvetica" panose="020B0604020202020204" pitchFamily="34" charset="0"/>
              </a:rPr>
              <a:t>tasks</a:t>
            </a:r>
            <a:endParaRPr lang="sk-SK" sz="2800" b="1" dirty="0">
              <a:latin typeface="Helvetica" panose="020B0604020202020204" pitchFamily="34" charset="0"/>
              <a:cs typeface="Helvetica" panose="020B0604020202020204" pitchFamily="34" charset="0"/>
            </a:endParaRPr>
          </a:p>
        </p:txBody>
      </p:sp>
      <p:pic>
        <p:nvPicPr>
          <p:cNvPr id="22" name="Obrázek 21">
            <a:extLst>
              <a:ext uri="{FF2B5EF4-FFF2-40B4-BE49-F238E27FC236}">
                <a16:creationId xmlns:a16="http://schemas.microsoft.com/office/drawing/2014/main" id="{41451A35-BC14-041B-C650-EFF80595117B}"/>
              </a:ext>
            </a:extLst>
          </p:cNvPr>
          <p:cNvPicPr>
            <a:picLocks noChangeAspect="1"/>
          </p:cNvPicPr>
          <p:nvPr/>
        </p:nvPicPr>
        <p:blipFill rotWithShape="1">
          <a:blip r:embed="rId2"/>
          <a:srcRect b="37087"/>
          <a:stretch/>
        </p:blipFill>
        <p:spPr>
          <a:xfrm>
            <a:off x="678954" y="1501897"/>
            <a:ext cx="3835597" cy="2353142"/>
          </a:xfrm>
          <a:prstGeom prst="rect">
            <a:avLst/>
          </a:prstGeom>
          <a:ln>
            <a:noFill/>
          </a:ln>
          <a:effectLst>
            <a:outerShdw blurRad="190500" algn="tl" rotWithShape="0">
              <a:schemeClr val="tx1">
                <a:lumMod val="95000"/>
                <a:lumOff val="5000"/>
                <a:alpha val="70000"/>
              </a:schemeClr>
            </a:outerShdw>
          </a:effectLst>
        </p:spPr>
      </p:pic>
      <p:pic>
        <p:nvPicPr>
          <p:cNvPr id="24" name="Obrázek 23">
            <a:extLst>
              <a:ext uri="{FF2B5EF4-FFF2-40B4-BE49-F238E27FC236}">
                <a16:creationId xmlns:a16="http://schemas.microsoft.com/office/drawing/2014/main" id="{721A1A7E-08A2-6535-E671-6058C08F51A8}"/>
              </a:ext>
            </a:extLst>
          </p:cNvPr>
          <p:cNvPicPr>
            <a:picLocks noChangeAspect="1"/>
          </p:cNvPicPr>
          <p:nvPr/>
        </p:nvPicPr>
        <p:blipFill rotWithShape="1">
          <a:blip r:embed="rId3"/>
          <a:srcRect b="47878"/>
          <a:stretch/>
        </p:blipFill>
        <p:spPr>
          <a:xfrm>
            <a:off x="678954" y="4179532"/>
            <a:ext cx="4240335" cy="2171383"/>
          </a:xfrm>
          <a:prstGeom prst="rect">
            <a:avLst/>
          </a:prstGeom>
          <a:ln>
            <a:noFill/>
          </a:ln>
          <a:effectLst>
            <a:outerShdw blurRad="190500" algn="tl" rotWithShape="0">
              <a:srgbClr val="000000">
                <a:alpha val="70000"/>
              </a:srgbClr>
            </a:outerShdw>
          </a:effectLst>
        </p:spPr>
      </p:pic>
      <p:pic>
        <p:nvPicPr>
          <p:cNvPr id="26" name="Obrázek 25">
            <a:extLst>
              <a:ext uri="{FF2B5EF4-FFF2-40B4-BE49-F238E27FC236}">
                <a16:creationId xmlns:a16="http://schemas.microsoft.com/office/drawing/2014/main" id="{D6EC740B-14B3-B667-0E31-BA04BAA68F73}"/>
              </a:ext>
            </a:extLst>
          </p:cNvPr>
          <p:cNvPicPr>
            <a:picLocks noChangeAspect="1"/>
          </p:cNvPicPr>
          <p:nvPr/>
        </p:nvPicPr>
        <p:blipFill>
          <a:blip r:embed="rId4"/>
          <a:stretch>
            <a:fillRect/>
          </a:stretch>
        </p:blipFill>
        <p:spPr>
          <a:xfrm>
            <a:off x="3699180" y="1301076"/>
            <a:ext cx="3606985" cy="1949550"/>
          </a:xfrm>
          <a:prstGeom prst="rect">
            <a:avLst/>
          </a:prstGeom>
          <a:ln>
            <a:noFill/>
          </a:ln>
          <a:effectLst>
            <a:outerShdw blurRad="190500" algn="tl" rotWithShape="0">
              <a:srgbClr val="000000">
                <a:alpha val="70000"/>
              </a:srgbClr>
            </a:outerShdw>
          </a:effectLst>
        </p:spPr>
      </p:pic>
      <p:pic>
        <p:nvPicPr>
          <p:cNvPr id="28" name="Obrázek 27">
            <a:extLst>
              <a:ext uri="{FF2B5EF4-FFF2-40B4-BE49-F238E27FC236}">
                <a16:creationId xmlns:a16="http://schemas.microsoft.com/office/drawing/2014/main" id="{05AA2927-A587-FBAB-AD86-B66CA660B8FB}"/>
              </a:ext>
            </a:extLst>
          </p:cNvPr>
          <p:cNvPicPr>
            <a:picLocks noChangeAspect="1"/>
          </p:cNvPicPr>
          <p:nvPr/>
        </p:nvPicPr>
        <p:blipFill>
          <a:blip r:embed="rId5"/>
          <a:stretch>
            <a:fillRect/>
          </a:stretch>
        </p:blipFill>
        <p:spPr>
          <a:xfrm>
            <a:off x="7651520" y="1012793"/>
            <a:ext cx="4102311" cy="4121362"/>
          </a:xfrm>
          <a:prstGeom prst="rect">
            <a:avLst/>
          </a:prstGeom>
          <a:ln>
            <a:noFill/>
          </a:ln>
          <a:effectLst>
            <a:outerShdw blurRad="190500" algn="tl" rotWithShape="0">
              <a:srgbClr val="000000">
                <a:alpha val="70000"/>
              </a:srgbClr>
            </a:outerShdw>
          </a:effectLst>
        </p:spPr>
      </p:pic>
      <p:pic>
        <p:nvPicPr>
          <p:cNvPr id="30" name="Obrázek 29">
            <a:extLst>
              <a:ext uri="{FF2B5EF4-FFF2-40B4-BE49-F238E27FC236}">
                <a16:creationId xmlns:a16="http://schemas.microsoft.com/office/drawing/2014/main" id="{4760A112-8E3C-2EBA-01C5-5B8AD898EFE2}"/>
              </a:ext>
            </a:extLst>
          </p:cNvPr>
          <p:cNvPicPr>
            <a:picLocks noChangeAspect="1"/>
          </p:cNvPicPr>
          <p:nvPr/>
        </p:nvPicPr>
        <p:blipFill>
          <a:blip r:embed="rId6"/>
          <a:stretch>
            <a:fillRect/>
          </a:stretch>
        </p:blipFill>
        <p:spPr>
          <a:xfrm>
            <a:off x="3267357" y="3912527"/>
            <a:ext cx="4038808" cy="1701887"/>
          </a:xfrm>
          <a:prstGeom prst="rect">
            <a:avLst/>
          </a:prstGeom>
          <a:ln>
            <a:noFill/>
          </a:ln>
          <a:effectLst>
            <a:outerShdw blurRad="190500" algn="tl" rotWithShape="0">
              <a:srgbClr val="000000">
                <a:alpha val="70000"/>
              </a:srgbClr>
            </a:outerShdw>
          </a:effectLst>
        </p:spPr>
      </p:pic>
      <p:pic>
        <p:nvPicPr>
          <p:cNvPr id="32" name="Obrázek 31">
            <a:extLst>
              <a:ext uri="{FF2B5EF4-FFF2-40B4-BE49-F238E27FC236}">
                <a16:creationId xmlns:a16="http://schemas.microsoft.com/office/drawing/2014/main" id="{6E5EB316-775E-DE65-7FB5-3F04B3E4C8B2}"/>
              </a:ext>
            </a:extLst>
          </p:cNvPr>
          <p:cNvPicPr>
            <a:picLocks noChangeAspect="1"/>
          </p:cNvPicPr>
          <p:nvPr/>
        </p:nvPicPr>
        <p:blipFill>
          <a:blip r:embed="rId7"/>
          <a:stretch>
            <a:fillRect/>
          </a:stretch>
        </p:blipFill>
        <p:spPr>
          <a:xfrm>
            <a:off x="7087778" y="4123899"/>
            <a:ext cx="4038808" cy="240677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67956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1828EF9-8DB8-53DA-92D5-33CC60F0EC10}"/>
              </a:ext>
            </a:extLst>
          </p:cNvPr>
          <p:cNvSpPr txBox="1"/>
          <p:nvPr/>
        </p:nvSpPr>
        <p:spPr>
          <a:xfrm>
            <a:off x="540572" y="1534449"/>
            <a:ext cx="11429999" cy="4680705"/>
          </a:xfrm>
          <a:prstGeom prst="rect">
            <a:avLst/>
          </a:prstGeom>
          <a:noFill/>
          <a:ln w="28575">
            <a:solidFill>
              <a:srgbClr val="00A88C"/>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3600" b="1" i="0" u="none" strike="noStrike" kern="1200" cap="none" spc="0" normalizeH="0" baseline="0" noProof="0" dirty="0">
                <a:ln>
                  <a:noFill/>
                </a:ln>
                <a:solidFill>
                  <a:prstClr val="black"/>
                </a:solidFill>
                <a:effectLst/>
                <a:uLnTx/>
                <a:uFillTx/>
                <a:latin typeface="Open Sans"/>
                <a:ea typeface="+mn-ea"/>
                <a:cs typeface="+mn-cs"/>
              </a:rPr>
              <a:t>                   </a:t>
            </a:r>
            <a:r>
              <a:rPr lang="sk-SK" sz="3600" b="1" dirty="0">
                <a:solidFill>
                  <a:prstClr val="black"/>
                </a:solidFill>
                <a:latin typeface="Open Sans"/>
              </a:rPr>
              <a:t>      </a:t>
            </a:r>
            <a:r>
              <a:rPr kumimoji="0" lang="sk-SK" sz="3200" b="1" i="0" u="none" strike="noStrike" kern="1200" cap="none" spc="0" normalizeH="0" baseline="0" noProof="0" dirty="0" err="1">
                <a:ln>
                  <a:noFill/>
                </a:ln>
                <a:solidFill>
                  <a:prstClr val="black"/>
                </a:solidFill>
                <a:effectLst/>
                <a:uLnTx/>
                <a:uFillTx/>
                <a:latin typeface="Open Sans"/>
                <a:ea typeface="+mn-ea"/>
                <a:cs typeface="+mn-cs"/>
              </a:rPr>
              <a:t>Methodological</a:t>
            </a:r>
            <a:r>
              <a:rPr kumimoji="0" lang="sk-SK" sz="3200" b="1" i="0" u="none" strike="noStrike" kern="1200" cap="none" spc="0" normalizeH="0" baseline="0" noProof="0" dirty="0">
                <a:ln>
                  <a:noFill/>
                </a:ln>
                <a:solidFill>
                  <a:prstClr val="black"/>
                </a:solidFill>
                <a:effectLst/>
                <a:uLnTx/>
                <a:uFillTx/>
                <a:latin typeface="Open Sans"/>
                <a:ea typeface="+mn-ea"/>
                <a:cs typeface="+mn-cs"/>
              </a:rPr>
              <a:t> </a:t>
            </a:r>
            <a:r>
              <a:rPr kumimoji="0" lang="sk-SK" sz="3200" b="1" i="0" u="none" strike="noStrike" kern="1200" cap="none" spc="0" normalizeH="0" baseline="0" noProof="0" dirty="0" err="1">
                <a:ln>
                  <a:noFill/>
                </a:ln>
                <a:solidFill>
                  <a:prstClr val="black"/>
                </a:solidFill>
                <a:effectLst/>
                <a:uLnTx/>
                <a:uFillTx/>
                <a:latin typeface="Open Sans"/>
                <a:ea typeface="+mn-ea"/>
                <a:cs typeface="+mn-cs"/>
              </a:rPr>
              <a:t>support</a:t>
            </a:r>
            <a:endParaRPr lang="sk-SK" sz="3200" b="1" dirty="0">
              <a:solidFill>
                <a:prstClr val="black"/>
              </a:solidFill>
              <a:latin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k-SK" sz="3200" b="1" i="0" u="none" strike="noStrike" kern="1200" cap="none" spc="0" normalizeH="0" baseline="0" noProof="0" dirty="0">
              <a:ln>
                <a:noFill/>
              </a:ln>
              <a:solidFill>
                <a:prstClr val="black"/>
              </a:solidFill>
              <a:effectLst/>
              <a:uLnTx/>
              <a:uFillTx/>
              <a:latin typeface="Open Sans"/>
              <a:ea typeface="+mn-ea"/>
              <a:cs typeface="+mn-cs"/>
            </a:endParaRPr>
          </a:p>
          <a:p>
            <a:pPr marL="914400" lvl="1" indent="-342900">
              <a:lnSpc>
                <a:spcPct val="150000"/>
              </a:lnSpc>
              <a:buClr>
                <a:srgbClr val="218D65"/>
              </a:buClr>
              <a:buSzPct val="80000"/>
              <a:buFont typeface="Arial" panose="020B0604020202020204" pitchFamily="34" charset="0"/>
              <a:buChar char="•"/>
            </a:pPr>
            <a:r>
              <a:rPr lang="en-US" sz="2200" dirty="0"/>
              <a:t>Seminars, webinars</a:t>
            </a:r>
            <a:r>
              <a:rPr lang="sk-SK" sz="2200" dirty="0"/>
              <a:t> and </a:t>
            </a:r>
            <a:r>
              <a:rPr lang="sk-SK" sz="2200" dirty="0" err="1"/>
              <a:t>conferences</a:t>
            </a:r>
            <a:endParaRPr lang="en-US" sz="2200" dirty="0"/>
          </a:p>
          <a:p>
            <a:pPr marL="914400" lvl="1" indent="-342900">
              <a:lnSpc>
                <a:spcPct val="150000"/>
              </a:lnSpc>
              <a:buClr>
                <a:srgbClr val="218D65"/>
              </a:buClr>
              <a:buSzPct val="80000"/>
              <a:buFont typeface="Arial" panose="020B0604020202020204" pitchFamily="34" charset="0"/>
              <a:buChar char="•"/>
            </a:pPr>
            <a:r>
              <a:rPr lang="en-US" sz="2200" dirty="0"/>
              <a:t>Teaching tips</a:t>
            </a:r>
            <a:r>
              <a:rPr lang="sk-SK" sz="2200" dirty="0"/>
              <a:t> </a:t>
            </a:r>
            <a:r>
              <a:rPr lang="sk-SK" sz="2200" dirty="0" err="1"/>
              <a:t>for</a:t>
            </a:r>
            <a:r>
              <a:rPr lang="sk-SK" sz="2200" dirty="0"/>
              <a:t> </a:t>
            </a:r>
            <a:r>
              <a:rPr lang="sk-SK" sz="2200" dirty="0" err="1"/>
              <a:t>teachers</a:t>
            </a:r>
            <a:r>
              <a:rPr lang="sk-SK" sz="2200" dirty="0"/>
              <a:t>/</a:t>
            </a:r>
            <a:r>
              <a:rPr lang="sk-SK" sz="2200" dirty="0" err="1"/>
              <a:t>students</a:t>
            </a:r>
            <a:endParaRPr lang="en-US" sz="2200" dirty="0"/>
          </a:p>
          <a:p>
            <a:pPr marL="914400" lvl="1" indent="-342900">
              <a:lnSpc>
                <a:spcPct val="150000"/>
              </a:lnSpc>
              <a:buClr>
                <a:srgbClr val="218D65"/>
              </a:buClr>
              <a:buSzPct val="80000"/>
              <a:buFont typeface="Arial" panose="020B0604020202020204" pitchFamily="34" charset="0"/>
              <a:buChar char="•"/>
            </a:pPr>
            <a:r>
              <a:rPr lang="sk-SK" sz="2200" dirty="0"/>
              <a:t>S</a:t>
            </a:r>
            <a:r>
              <a:rPr lang="en-US" sz="2200" dirty="0"/>
              <a:t>ample lessons at schools</a:t>
            </a:r>
          </a:p>
          <a:p>
            <a:pPr marL="914400" lvl="1" indent="-342900">
              <a:lnSpc>
                <a:spcPct val="150000"/>
              </a:lnSpc>
              <a:buClr>
                <a:srgbClr val="218D65"/>
              </a:buClr>
              <a:buSzPct val="80000"/>
              <a:buFont typeface="Arial" panose="020B0604020202020204" pitchFamily="34" charset="0"/>
              <a:buChar char="•"/>
            </a:pPr>
            <a:r>
              <a:rPr lang="en-US" sz="2200" dirty="0"/>
              <a:t>ELT consulting</a:t>
            </a:r>
          </a:p>
          <a:p>
            <a:pPr marL="914400" lvl="1" indent="-342900">
              <a:lnSpc>
                <a:spcPct val="150000"/>
              </a:lnSpc>
              <a:buClr>
                <a:srgbClr val="218D65"/>
              </a:buClr>
              <a:buSzPct val="80000"/>
              <a:buFont typeface="Arial" panose="020B0604020202020204" pitchFamily="34" charset="0"/>
              <a:buChar char="•"/>
            </a:pPr>
            <a:r>
              <a:rPr lang="sk-SK" sz="2200" dirty="0" err="1"/>
              <a:t>Teacher</a:t>
            </a:r>
            <a:r>
              <a:rPr lang="cs-CZ" sz="2200" i="0" dirty="0">
                <a:solidFill>
                  <a:srgbClr val="202122"/>
                </a:solidFill>
                <a:effectLst/>
              </a:rPr>
              <a:t>’</a:t>
            </a:r>
            <a:r>
              <a:rPr lang="sk-SK" sz="2200" dirty="0"/>
              <a:t>s</a:t>
            </a:r>
            <a:r>
              <a:rPr lang="en-US" sz="2200" dirty="0"/>
              <a:t> </a:t>
            </a:r>
            <a:r>
              <a:rPr lang="sk-SK" sz="2200" dirty="0"/>
              <a:t>set</a:t>
            </a:r>
            <a:r>
              <a:rPr lang="en-US" sz="2200" dirty="0"/>
              <a:t> for free</a:t>
            </a:r>
            <a:endParaRPr lang="sk-SK" sz="2200" dirty="0"/>
          </a:p>
          <a:p>
            <a:pPr marL="914400" lvl="1" indent="-342900">
              <a:lnSpc>
                <a:spcPct val="150000"/>
              </a:lnSpc>
              <a:buClr>
                <a:srgbClr val="218D65"/>
              </a:buClr>
              <a:buSzPct val="80000"/>
              <a:buFont typeface="Arial" panose="020B0604020202020204" pitchFamily="34" charset="0"/>
              <a:buChar char="•"/>
            </a:pPr>
            <a:r>
              <a:rPr lang="en-US" sz="2200" dirty="0"/>
              <a:t>Free sample</a:t>
            </a:r>
            <a:r>
              <a:rPr lang="sk-SK" sz="2200" dirty="0"/>
              <a:t>s                                                                                               </a:t>
            </a:r>
            <a:r>
              <a:rPr lang="cs-CZ" sz="2400" b="1" dirty="0">
                <a:solidFill>
                  <a:srgbClr val="00A88C"/>
                </a:solidFill>
                <a:hlinkClick r:id="rId2">
                  <a:extLst>
                    <a:ext uri="{A12FA001-AC4F-418D-AE19-62706E023703}">
                      <ahyp:hlinkClr xmlns:ahyp="http://schemas.microsoft.com/office/drawing/2018/hyperlinkcolor" val="tx"/>
                    </a:ext>
                  </a:extLst>
                </a:hlinkClick>
              </a:rPr>
              <a:t>www.venturesbooks.cz</a:t>
            </a:r>
            <a:r>
              <a:rPr lang="cs-CZ" sz="2400" dirty="0"/>
              <a:t>	      </a:t>
            </a:r>
            <a:r>
              <a:rPr lang="cs-CZ" sz="2400" b="1" dirty="0">
                <a:solidFill>
                  <a:srgbClr val="00A88C"/>
                </a:solidFill>
                <a:hlinkClick r:id="rId3">
                  <a:extLst>
                    <a:ext uri="{A12FA001-AC4F-418D-AE19-62706E023703}">
                      <ahyp:hlinkClr xmlns:ahyp="http://schemas.microsoft.com/office/drawing/2018/hyperlinkcolor" val="tx"/>
                    </a:ext>
                  </a:extLst>
                </a:hlinkClick>
              </a:rPr>
              <a:t>www.venturesbooks.sk</a:t>
            </a:r>
            <a:endParaRPr lang="sk-SK" sz="2400" dirty="0"/>
          </a:p>
        </p:txBody>
      </p:sp>
    </p:spTree>
    <p:extLst>
      <p:ext uri="{BB962C8B-B14F-4D97-AF65-F5344CB8AC3E}">
        <p14:creationId xmlns:p14="http://schemas.microsoft.com/office/powerpoint/2010/main" val="3024954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ovéPole 15">
            <a:extLst>
              <a:ext uri="{FF2B5EF4-FFF2-40B4-BE49-F238E27FC236}">
                <a16:creationId xmlns:a16="http://schemas.microsoft.com/office/drawing/2014/main" id="{6ED685E2-5DAB-D79C-2C98-FA7A5EACAFD2}"/>
              </a:ext>
            </a:extLst>
          </p:cNvPr>
          <p:cNvSpPr txBox="1"/>
          <p:nvPr/>
        </p:nvSpPr>
        <p:spPr>
          <a:xfrm>
            <a:off x="4620591" y="323201"/>
            <a:ext cx="2393604" cy="461665"/>
          </a:xfrm>
          <a:prstGeom prst="rect">
            <a:avLst/>
          </a:prstGeom>
          <a:noFill/>
        </p:spPr>
        <p:txBody>
          <a:bodyPr wrap="none" rtlCol="0">
            <a:spAutoFit/>
          </a:bodyPr>
          <a:lstStyle/>
          <a:p>
            <a:r>
              <a:rPr lang="sk-SK" sz="2400" b="1" dirty="0">
                <a:latin typeface="Helvetica" panose="020B0604020202020204" pitchFamily="34" charset="0"/>
                <a:cs typeface="Helvetica" panose="020B0604020202020204" pitchFamily="34" charset="0"/>
              </a:rPr>
              <a:t>Extra </a:t>
            </a:r>
            <a:r>
              <a:rPr lang="sk-SK" sz="2400" b="1" dirty="0" err="1">
                <a:latin typeface="Helvetica" panose="020B0604020202020204" pitchFamily="34" charset="0"/>
                <a:cs typeface="Helvetica" panose="020B0604020202020204" pitchFamily="34" charset="0"/>
              </a:rPr>
              <a:t>materials</a:t>
            </a:r>
            <a:endParaRPr lang="sk-SK" sz="2400" b="1" dirty="0">
              <a:latin typeface="Helvetica" panose="020B0604020202020204" pitchFamily="34" charset="0"/>
              <a:cs typeface="Helvetica" panose="020B0604020202020204" pitchFamily="34" charset="0"/>
            </a:endParaRPr>
          </a:p>
        </p:txBody>
      </p:sp>
      <p:sp>
        <p:nvSpPr>
          <p:cNvPr id="3" name="TextovéPole 2">
            <a:extLst>
              <a:ext uri="{FF2B5EF4-FFF2-40B4-BE49-F238E27FC236}">
                <a16:creationId xmlns:a16="http://schemas.microsoft.com/office/drawing/2014/main" id="{D7B44A63-BE49-3C31-7A3C-CA4ECD3323DE}"/>
              </a:ext>
            </a:extLst>
          </p:cNvPr>
          <p:cNvSpPr txBox="1"/>
          <p:nvPr/>
        </p:nvSpPr>
        <p:spPr>
          <a:xfrm>
            <a:off x="1228783" y="1201302"/>
            <a:ext cx="3026227" cy="3970318"/>
          </a:xfrm>
          <a:prstGeom prst="rect">
            <a:avLst/>
          </a:prstGeom>
          <a:solidFill>
            <a:schemeClr val="accent1">
              <a:lumMod val="60000"/>
              <a:lumOff val="40000"/>
            </a:schemeClr>
          </a:solidFill>
          <a:ln>
            <a:solidFill>
              <a:schemeClr val="tx1">
                <a:lumMod val="95000"/>
                <a:lumOff val="5000"/>
              </a:schemeClr>
            </a:solidFill>
          </a:ln>
          <a:effectLst>
            <a:outerShdw blurRad="63500" sx="102000" sy="102000" algn="ctr" rotWithShape="0">
              <a:prstClr val="black">
                <a:alpha val="40000"/>
              </a:prstClr>
            </a:outerShdw>
          </a:effectLst>
        </p:spPr>
        <p:txBody>
          <a:bodyPr wrap="square" rtlCol="0">
            <a:spAutoFit/>
          </a:bodyPr>
          <a:lstStyle/>
          <a:p>
            <a:r>
              <a:rPr lang="sk-SK" sz="2400" b="1" dirty="0" err="1">
                <a:latin typeface="Helvetica" panose="020B0604020202020204" pitchFamily="34" charset="0"/>
                <a:cs typeface="Helvetica" panose="020B0604020202020204" pitchFamily="34" charset="0"/>
              </a:rPr>
              <a:t>Photocopiable</a:t>
            </a:r>
            <a:r>
              <a:rPr lang="sk-SK" sz="2400" b="1" dirty="0">
                <a:latin typeface="Helvetica" panose="020B0604020202020204" pitchFamily="34" charset="0"/>
                <a:cs typeface="Helvetica" panose="020B0604020202020204" pitchFamily="34" charset="0"/>
              </a:rPr>
              <a:t> </a:t>
            </a:r>
            <a:r>
              <a:rPr lang="sk-SK" sz="2400" b="1" dirty="0" err="1">
                <a:latin typeface="Helvetica" panose="020B0604020202020204" pitchFamily="34" charset="0"/>
                <a:cs typeface="Helvetica" panose="020B0604020202020204" pitchFamily="34" charset="0"/>
              </a:rPr>
              <a:t>resources</a:t>
            </a:r>
            <a:endParaRPr lang="sk-SK" sz="2400" b="1" dirty="0">
              <a:latin typeface="Helvetica" panose="020B0604020202020204" pitchFamily="34" charset="0"/>
              <a:cs typeface="Helvetica" panose="020B0604020202020204" pitchFamily="34" charset="0"/>
            </a:endParaRPr>
          </a:p>
          <a:p>
            <a:endParaRPr lang="sk-SK" sz="2400" b="1"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dirty="0" err="1">
                <a:latin typeface="Helvetica" panose="020B0604020202020204" pitchFamily="34" charset="0"/>
                <a:cs typeface="Helvetica" panose="020B0604020202020204" pitchFamily="34" charset="0"/>
              </a:rPr>
              <a:t>Grammar</a:t>
            </a:r>
            <a:r>
              <a:rPr lang="sk-SK" dirty="0">
                <a:latin typeface="Helvetica" panose="020B0604020202020204" pitchFamily="34" charset="0"/>
                <a:cs typeface="Helvetica" panose="020B0604020202020204" pitchFamily="34" charset="0"/>
              </a:rPr>
              <a:t> </a:t>
            </a:r>
            <a:r>
              <a:rPr lang="sk-SK" dirty="0" err="1">
                <a:latin typeface="Helvetica" panose="020B0604020202020204" pitchFamily="34" charset="0"/>
                <a:cs typeface="Helvetica" panose="020B0604020202020204" pitchFamily="34" charset="0"/>
              </a:rPr>
              <a:t>maps</a:t>
            </a:r>
            <a:endParaRPr lang="sk-SK"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dirty="0" err="1">
                <a:latin typeface="Helvetica" panose="020B0604020202020204" pitchFamily="34" charset="0"/>
                <a:cs typeface="Helvetica" panose="020B0604020202020204" pitchFamily="34" charset="0"/>
              </a:rPr>
              <a:t>Grammar</a:t>
            </a:r>
            <a:r>
              <a:rPr lang="sk-SK" dirty="0">
                <a:latin typeface="Helvetica" panose="020B0604020202020204" pitchFamily="34" charset="0"/>
                <a:cs typeface="Helvetica" panose="020B0604020202020204" pitchFamily="34" charset="0"/>
              </a:rPr>
              <a:t> </a:t>
            </a:r>
            <a:r>
              <a:rPr lang="sk-SK" dirty="0" err="1">
                <a:latin typeface="Helvetica" panose="020B0604020202020204" pitchFamily="34" charset="0"/>
                <a:cs typeface="Helvetica" panose="020B0604020202020204" pitchFamily="34" charset="0"/>
              </a:rPr>
              <a:t>worksheets</a:t>
            </a:r>
            <a:endParaRPr lang="sk-SK"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dirty="0" err="1">
                <a:latin typeface="Helvetica" panose="020B0604020202020204" pitchFamily="34" charset="0"/>
                <a:cs typeface="Helvetica" panose="020B0604020202020204" pitchFamily="34" charset="0"/>
              </a:rPr>
              <a:t>Sustainable</a:t>
            </a:r>
            <a:r>
              <a:rPr lang="sk-SK" dirty="0">
                <a:latin typeface="Helvetica" panose="020B0604020202020204" pitchFamily="34" charset="0"/>
                <a:cs typeface="Helvetica" panose="020B0604020202020204" pitchFamily="34" charset="0"/>
              </a:rPr>
              <a:t> </a:t>
            </a:r>
            <a:r>
              <a:rPr lang="sk-SK" dirty="0" err="1">
                <a:latin typeface="Helvetica" panose="020B0604020202020204" pitchFamily="34" charset="0"/>
                <a:cs typeface="Helvetica" panose="020B0604020202020204" pitchFamily="34" charset="0"/>
              </a:rPr>
              <a:t>development</a:t>
            </a:r>
            <a:r>
              <a:rPr lang="sk-SK" dirty="0">
                <a:latin typeface="Helvetica" panose="020B0604020202020204" pitchFamily="34" charset="0"/>
                <a:cs typeface="Helvetica" panose="020B0604020202020204" pitchFamily="34" charset="0"/>
              </a:rPr>
              <a:t> </a:t>
            </a:r>
            <a:r>
              <a:rPr lang="sk-SK" dirty="0" err="1">
                <a:latin typeface="Helvetica" panose="020B0604020202020204" pitchFamily="34" charset="0"/>
                <a:cs typeface="Helvetica" panose="020B0604020202020204" pitchFamily="34" charset="0"/>
              </a:rPr>
              <a:t>goals</a:t>
            </a:r>
            <a:r>
              <a:rPr lang="sk-SK" dirty="0">
                <a:latin typeface="Helvetica" panose="020B0604020202020204" pitchFamily="34" charset="0"/>
                <a:cs typeface="Helvetica" panose="020B0604020202020204" pitchFamily="34" charset="0"/>
              </a:rPr>
              <a:t> </a:t>
            </a:r>
            <a:r>
              <a:rPr lang="sk-SK" dirty="0" err="1">
                <a:latin typeface="Helvetica" panose="020B0604020202020204" pitchFamily="34" charset="0"/>
                <a:cs typeface="Helvetica" panose="020B0604020202020204" pitchFamily="34" charset="0"/>
              </a:rPr>
              <a:t>worksheets</a:t>
            </a:r>
            <a:endParaRPr lang="sk-SK"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dirty="0" err="1">
                <a:latin typeface="Helvetica" panose="020B0604020202020204" pitchFamily="34" charset="0"/>
                <a:cs typeface="Helvetica" panose="020B0604020202020204" pitchFamily="34" charset="0"/>
              </a:rPr>
              <a:t>Citizenship</a:t>
            </a:r>
            <a:r>
              <a:rPr lang="sk-SK" dirty="0">
                <a:latin typeface="Helvetica" panose="020B0604020202020204" pitchFamily="34" charset="0"/>
                <a:cs typeface="Helvetica" panose="020B0604020202020204" pitchFamily="34" charset="0"/>
              </a:rPr>
              <a:t> video </a:t>
            </a:r>
            <a:r>
              <a:rPr lang="sk-SK" dirty="0" err="1">
                <a:latin typeface="Helvetica" panose="020B0604020202020204" pitchFamily="34" charset="0"/>
                <a:cs typeface="Helvetica" panose="020B0604020202020204" pitchFamily="34" charset="0"/>
              </a:rPr>
              <a:t>worksheets</a:t>
            </a:r>
            <a:endParaRPr lang="sk-SK"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dirty="0">
              <a:latin typeface="Helvetica" panose="020B0604020202020204" pitchFamily="34" charset="0"/>
              <a:cs typeface="Helvetica" panose="020B0604020202020204" pitchFamily="34" charset="0"/>
            </a:endParaRPr>
          </a:p>
          <a:p>
            <a:endParaRPr lang="sk-SK" dirty="0"/>
          </a:p>
        </p:txBody>
      </p:sp>
      <p:sp>
        <p:nvSpPr>
          <p:cNvPr id="4" name="TextovéPole 3">
            <a:extLst>
              <a:ext uri="{FF2B5EF4-FFF2-40B4-BE49-F238E27FC236}">
                <a16:creationId xmlns:a16="http://schemas.microsoft.com/office/drawing/2014/main" id="{8EDE83A0-311D-A7F8-30CD-0BC14CB60B37}"/>
              </a:ext>
            </a:extLst>
          </p:cNvPr>
          <p:cNvSpPr txBox="1"/>
          <p:nvPr/>
        </p:nvSpPr>
        <p:spPr>
          <a:xfrm>
            <a:off x="3161601" y="4057792"/>
            <a:ext cx="2186817" cy="1846659"/>
          </a:xfrm>
          <a:prstGeom prst="rect">
            <a:avLst/>
          </a:prstGeom>
          <a:solidFill>
            <a:schemeClr val="accent1">
              <a:lumMod val="60000"/>
              <a:lumOff val="40000"/>
            </a:schemeClr>
          </a:solidFill>
          <a:ln>
            <a:solidFill>
              <a:schemeClr val="tx1">
                <a:lumMod val="95000"/>
                <a:lumOff val="5000"/>
              </a:schemeClr>
            </a:solidFill>
          </a:ln>
          <a:effectLst>
            <a:outerShdw blurRad="63500" sx="102000" sy="102000" algn="ctr" rotWithShape="0">
              <a:prstClr val="black">
                <a:alpha val="40000"/>
              </a:prstClr>
            </a:outerShdw>
          </a:effectLst>
        </p:spPr>
        <p:txBody>
          <a:bodyPr wrap="none" rtlCol="0">
            <a:spAutoFit/>
          </a:bodyPr>
          <a:lstStyle/>
          <a:p>
            <a:r>
              <a:rPr lang="sk-SK" sz="2400" b="1" dirty="0">
                <a:latin typeface="Helvetica" panose="020B0604020202020204" pitchFamily="34" charset="0"/>
                <a:cs typeface="Helvetica" panose="020B0604020202020204" pitchFamily="34" charset="0"/>
              </a:rPr>
              <a:t>Extra </a:t>
            </a:r>
            <a:r>
              <a:rPr lang="sk-SK" sz="2400" b="1" dirty="0" err="1">
                <a:latin typeface="Helvetica" panose="020B0604020202020204" pitchFamily="34" charset="0"/>
                <a:cs typeface="Helvetica" panose="020B0604020202020204" pitchFamily="34" charset="0"/>
              </a:rPr>
              <a:t>lessons</a:t>
            </a:r>
            <a:endParaRPr lang="sk-SK" sz="2400" b="1" dirty="0">
              <a:latin typeface="Helvetica" panose="020B0604020202020204" pitchFamily="34" charset="0"/>
              <a:cs typeface="Helvetica" panose="020B0604020202020204" pitchFamily="34" charset="0"/>
            </a:endParaRPr>
          </a:p>
          <a:p>
            <a:endParaRPr lang="sk-SK" dirty="0"/>
          </a:p>
          <a:p>
            <a:pPr marL="285750" indent="-285750">
              <a:buFont typeface="Arial" panose="020B0604020202020204" pitchFamily="34" charset="0"/>
              <a:buChar char="•"/>
            </a:pPr>
            <a:r>
              <a:rPr lang="sk-SK" dirty="0" err="1">
                <a:latin typeface="Helvetica" panose="020B0604020202020204" pitchFamily="34" charset="0"/>
                <a:cs typeface="Helvetica" panose="020B0604020202020204" pitchFamily="34" charset="0"/>
              </a:rPr>
              <a:t>Learn</a:t>
            </a:r>
            <a:r>
              <a:rPr lang="sk-SK" dirty="0">
                <a:latin typeface="Helvetica" panose="020B0604020202020204" pitchFamily="34" charset="0"/>
                <a:cs typeface="Helvetica" panose="020B0604020202020204" pitchFamily="34" charset="0"/>
              </a:rPr>
              <a:t> to </a:t>
            </a:r>
            <a:r>
              <a:rPr lang="sk-SK" dirty="0" err="1">
                <a:latin typeface="Helvetica" panose="020B0604020202020204" pitchFamily="34" charset="0"/>
                <a:cs typeface="Helvetica" panose="020B0604020202020204" pitchFamily="34" charset="0"/>
              </a:rPr>
              <a:t>learn</a:t>
            </a:r>
            <a:endParaRPr lang="sk-SK"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dirty="0" err="1">
                <a:latin typeface="Helvetica" panose="020B0604020202020204" pitchFamily="34" charset="0"/>
                <a:cs typeface="Helvetica" panose="020B0604020202020204" pitchFamily="34" charset="0"/>
              </a:rPr>
              <a:t>Culture</a:t>
            </a:r>
            <a:endParaRPr lang="sk-SK"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dirty="0" err="1">
                <a:latin typeface="Helvetica" panose="020B0604020202020204" pitchFamily="34" charset="0"/>
                <a:cs typeface="Helvetica" panose="020B0604020202020204" pitchFamily="34" charset="0"/>
              </a:rPr>
              <a:t>Songs</a:t>
            </a:r>
            <a:endParaRPr lang="sk-SK"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dirty="0" err="1">
                <a:latin typeface="Helvetica" panose="020B0604020202020204" pitchFamily="34" charset="0"/>
                <a:cs typeface="Helvetica" panose="020B0604020202020204" pitchFamily="34" charset="0"/>
              </a:rPr>
              <a:t>Readers</a:t>
            </a:r>
            <a:endParaRPr lang="sk-SK" dirty="0">
              <a:latin typeface="Helvetica" panose="020B0604020202020204" pitchFamily="34" charset="0"/>
              <a:cs typeface="Helvetica" panose="020B0604020202020204" pitchFamily="34" charset="0"/>
            </a:endParaRPr>
          </a:p>
        </p:txBody>
      </p:sp>
      <p:sp>
        <p:nvSpPr>
          <p:cNvPr id="6" name="TextovéPole 5">
            <a:extLst>
              <a:ext uri="{FF2B5EF4-FFF2-40B4-BE49-F238E27FC236}">
                <a16:creationId xmlns:a16="http://schemas.microsoft.com/office/drawing/2014/main" id="{5EA8260B-5364-9A08-4023-7651CC276C0A}"/>
              </a:ext>
            </a:extLst>
          </p:cNvPr>
          <p:cNvSpPr txBox="1"/>
          <p:nvPr/>
        </p:nvSpPr>
        <p:spPr>
          <a:xfrm>
            <a:off x="5853845" y="1237833"/>
            <a:ext cx="3012363" cy="2492990"/>
          </a:xfrm>
          <a:prstGeom prst="rect">
            <a:avLst/>
          </a:prstGeom>
          <a:solidFill>
            <a:schemeClr val="accent1">
              <a:lumMod val="60000"/>
              <a:lumOff val="40000"/>
            </a:schemeClr>
          </a:solidFill>
          <a:ln>
            <a:solidFill>
              <a:schemeClr val="tx1">
                <a:lumMod val="95000"/>
                <a:lumOff val="5000"/>
              </a:schemeClr>
            </a:solidFill>
          </a:ln>
          <a:effectLst>
            <a:outerShdw blurRad="63500" sx="102000" sy="102000" algn="ctr" rotWithShape="0">
              <a:prstClr val="black">
                <a:alpha val="40000"/>
              </a:prstClr>
            </a:outerShdw>
          </a:effectLst>
        </p:spPr>
        <p:txBody>
          <a:bodyPr wrap="none" rtlCol="0">
            <a:spAutoFit/>
          </a:bodyPr>
          <a:lstStyle/>
          <a:p>
            <a:r>
              <a:rPr lang="sk-SK" sz="2400" b="1" dirty="0" err="1">
                <a:latin typeface="Helvetica" panose="020B0604020202020204" pitchFamily="34" charset="0"/>
                <a:cs typeface="Helvetica" panose="020B0604020202020204" pitchFamily="34" charset="0"/>
              </a:rPr>
              <a:t>Teacher´s</a:t>
            </a:r>
            <a:r>
              <a:rPr lang="sk-SK" sz="2400" b="1" dirty="0">
                <a:latin typeface="Helvetica" panose="020B0604020202020204" pitchFamily="34" charset="0"/>
                <a:cs typeface="Helvetica" panose="020B0604020202020204" pitchFamily="34" charset="0"/>
              </a:rPr>
              <a:t> </a:t>
            </a:r>
            <a:r>
              <a:rPr lang="sk-SK" sz="2400" b="1" dirty="0" err="1">
                <a:latin typeface="Helvetica" panose="020B0604020202020204" pitchFamily="34" charset="0"/>
                <a:cs typeface="Helvetica" panose="020B0604020202020204" pitchFamily="34" charset="0"/>
              </a:rPr>
              <a:t>support</a:t>
            </a:r>
            <a:endParaRPr lang="sk-SK" sz="2400" b="1" dirty="0">
              <a:latin typeface="Helvetica" panose="020B0604020202020204" pitchFamily="34" charset="0"/>
              <a:cs typeface="Helvetica" panose="020B0604020202020204" pitchFamily="34" charset="0"/>
            </a:endParaRPr>
          </a:p>
          <a:p>
            <a:endParaRPr lang="sk-SK" sz="2400" b="1"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dirty="0" err="1">
                <a:latin typeface="Helvetica" panose="020B0604020202020204" pitchFamily="34" charset="0"/>
                <a:cs typeface="Helvetica" panose="020B0604020202020204" pitchFamily="34" charset="0"/>
              </a:rPr>
              <a:t>Teaching</a:t>
            </a:r>
            <a:r>
              <a:rPr lang="sk-SK" dirty="0">
                <a:latin typeface="Helvetica" panose="020B0604020202020204" pitchFamily="34" charset="0"/>
                <a:cs typeface="Helvetica" panose="020B0604020202020204" pitchFamily="34" charset="0"/>
              </a:rPr>
              <a:t> notes</a:t>
            </a:r>
          </a:p>
          <a:p>
            <a:pPr marL="285750" indent="-285750">
              <a:buFont typeface="Arial" panose="020B0604020202020204" pitchFamily="34" charset="0"/>
              <a:buChar char="•"/>
            </a:pPr>
            <a:r>
              <a:rPr lang="sk-SK" dirty="0" err="1">
                <a:latin typeface="Helvetica" panose="020B0604020202020204" pitchFamily="34" charset="0"/>
                <a:cs typeface="Helvetica" panose="020B0604020202020204" pitchFamily="34" charset="0"/>
              </a:rPr>
              <a:t>Future</a:t>
            </a:r>
            <a:r>
              <a:rPr lang="sk-SK" dirty="0">
                <a:latin typeface="Helvetica" panose="020B0604020202020204" pitchFamily="34" charset="0"/>
                <a:cs typeface="Helvetica" panose="020B0604020202020204" pitchFamily="34" charset="0"/>
              </a:rPr>
              <a:t> </a:t>
            </a:r>
            <a:r>
              <a:rPr lang="sk-SK" dirty="0" err="1">
                <a:latin typeface="Helvetica" panose="020B0604020202020204" pitchFamily="34" charset="0"/>
                <a:cs typeface="Helvetica" panose="020B0604020202020204" pitchFamily="34" charset="0"/>
              </a:rPr>
              <a:t>skills</a:t>
            </a:r>
            <a:r>
              <a:rPr lang="sk-SK" dirty="0">
                <a:latin typeface="Helvetica" panose="020B0604020202020204" pitchFamily="34" charset="0"/>
                <a:cs typeface="Helvetica" panose="020B0604020202020204" pitchFamily="34" charset="0"/>
              </a:rPr>
              <a:t> </a:t>
            </a:r>
            <a:r>
              <a:rPr lang="sk-SK" dirty="0" err="1">
                <a:latin typeface="Helvetica" panose="020B0604020202020204" pitchFamily="34" charset="0"/>
                <a:cs typeface="Helvetica" panose="020B0604020202020204" pitchFamily="34" charset="0"/>
              </a:rPr>
              <a:t>projects</a:t>
            </a:r>
            <a:endParaRPr lang="sk-SK"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dirty="0">
                <a:latin typeface="Helvetica" panose="020B0604020202020204" pitchFamily="34" charset="0"/>
                <a:cs typeface="Helvetica" panose="020B0604020202020204" pitchFamily="34" charset="0"/>
              </a:rPr>
              <a:t>GSE </a:t>
            </a:r>
            <a:r>
              <a:rPr lang="sk-SK" dirty="0" err="1">
                <a:latin typeface="Helvetica" panose="020B0604020202020204" pitchFamily="34" charset="0"/>
                <a:cs typeface="Helvetica" panose="020B0604020202020204" pitchFamily="34" charset="0"/>
              </a:rPr>
              <a:t>booklet</a:t>
            </a:r>
            <a:endParaRPr lang="sk-SK"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dirty="0" err="1">
                <a:latin typeface="Helvetica" panose="020B0604020202020204" pitchFamily="34" charset="0"/>
                <a:cs typeface="Helvetica" panose="020B0604020202020204" pitchFamily="34" charset="0"/>
              </a:rPr>
              <a:t>Exam</a:t>
            </a:r>
            <a:r>
              <a:rPr lang="sk-SK" dirty="0">
                <a:latin typeface="Helvetica" panose="020B0604020202020204" pitchFamily="34" charset="0"/>
                <a:cs typeface="Helvetica" panose="020B0604020202020204" pitchFamily="34" charset="0"/>
              </a:rPr>
              <a:t> </a:t>
            </a:r>
            <a:r>
              <a:rPr lang="sk-SK" dirty="0" err="1">
                <a:latin typeface="Helvetica" panose="020B0604020202020204" pitchFamily="34" charset="0"/>
                <a:cs typeface="Helvetica" panose="020B0604020202020204" pitchFamily="34" charset="0"/>
              </a:rPr>
              <a:t>correlation</a:t>
            </a:r>
            <a:r>
              <a:rPr lang="sk-SK" dirty="0">
                <a:latin typeface="Helvetica" panose="020B0604020202020204" pitchFamily="34" charset="0"/>
                <a:cs typeface="Helvetica" panose="020B0604020202020204" pitchFamily="34" charset="0"/>
              </a:rPr>
              <a:t> </a:t>
            </a:r>
            <a:r>
              <a:rPr lang="sk-SK" dirty="0" err="1">
                <a:latin typeface="Helvetica" panose="020B0604020202020204" pitchFamily="34" charset="0"/>
                <a:cs typeface="Helvetica" panose="020B0604020202020204" pitchFamily="34" charset="0"/>
              </a:rPr>
              <a:t>booklet</a:t>
            </a:r>
            <a:endParaRPr lang="sk-SK"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dirty="0" err="1">
                <a:latin typeface="Helvetica" panose="020B0604020202020204" pitchFamily="34" charset="0"/>
                <a:cs typeface="Helvetica" panose="020B0604020202020204" pitchFamily="34" charset="0"/>
              </a:rPr>
              <a:t>Distance</a:t>
            </a:r>
            <a:r>
              <a:rPr lang="sk-SK" dirty="0">
                <a:latin typeface="Helvetica" panose="020B0604020202020204" pitchFamily="34" charset="0"/>
                <a:cs typeface="Helvetica" panose="020B0604020202020204" pitchFamily="34" charset="0"/>
              </a:rPr>
              <a:t> </a:t>
            </a:r>
            <a:r>
              <a:rPr lang="sk-SK" dirty="0" err="1">
                <a:latin typeface="Helvetica" panose="020B0604020202020204" pitchFamily="34" charset="0"/>
                <a:cs typeface="Helvetica" panose="020B0604020202020204" pitchFamily="34" charset="0"/>
              </a:rPr>
              <a:t>teaching</a:t>
            </a:r>
            <a:endParaRPr lang="sk-SK"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dirty="0"/>
          </a:p>
        </p:txBody>
      </p:sp>
      <p:sp>
        <p:nvSpPr>
          <p:cNvPr id="7" name="TextovéPole 6">
            <a:extLst>
              <a:ext uri="{FF2B5EF4-FFF2-40B4-BE49-F238E27FC236}">
                <a16:creationId xmlns:a16="http://schemas.microsoft.com/office/drawing/2014/main" id="{A78002DA-D6C1-C4CC-EEB3-6BF343C6E949}"/>
              </a:ext>
            </a:extLst>
          </p:cNvPr>
          <p:cNvSpPr txBox="1"/>
          <p:nvPr/>
        </p:nvSpPr>
        <p:spPr>
          <a:xfrm>
            <a:off x="7129460" y="3688461"/>
            <a:ext cx="4171993" cy="2585323"/>
          </a:xfrm>
          <a:prstGeom prst="rect">
            <a:avLst/>
          </a:prstGeom>
          <a:solidFill>
            <a:schemeClr val="accent1">
              <a:lumMod val="60000"/>
              <a:lumOff val="40000"/>
            </a:schemeClr>
          </a:solidFill>
          <a:ln>
            <a:solidFill>
              <a:schemeClr val="tx1">
                <a:lumMod val="95000"/>
                <a:lumOff val="5000"/>
              </a:schemeClr>
            </a:solidFill>
          </a:ln>
          <a:effectLst>
            <a:outerShdw blurRad="63500" sx="102000" sy="102000" algn="ctr" rotWithShape="0">
              <a:prstClr val="black">
                <a:alpha val="40000"/>
              </a:prstClr>
            </a:outerShdw>
          </a:effectLst>
        </p:spPr>
        <p:txBody>
          <a:bodyPr wrap="square" rtlCol="0">
            <a:spAutoFit/>
          </a:bodyPr>
          <a:lstStyle/>
          <a:p>
            <a:r>
              <a:rPr lang="sk-SK" sz="2400" b="1" dirty="0" err="1">
                <a:latin typeface="Helvetica" panose="020B0604020202020204" pitchFamily="34" charset="0"/>
                <a:cs typeface="Helvetica" panose="020B0604020202020204" pitchFamily="34" charset="0"/>
              </a:rPr>
              <a:t>Teaching</a:t>
            </a:r>
            <a:r>
              <a:rPr lang="sk-SK" sz="2400" b="1" dirty="0">
                <a:latin typeface="Helvetica" panose="020B0604020202020204" pitchFamily="34" charset="0"/>
                <a:cs typeface="Helvetica" panose="020B0604020202020204" pitchFamily="34" charset="0"/>
              </a:rPr>
              <a:t> </a:t>
            </a:r>
            <a:r>
              <a:rPr lang="sk-SK" sz="2400" b="1" dirty="0" err="1">
                <a:latin typeface="Helvetica" panose="020B0604020202020204" pitchFamily="34" charset="0"/>
                <a:cs typeface="Helvetica" panose="020B0604020202020204" pitchFamily="34" charset="0"/>
              </a:rPr>
              <a:t>with</a:t>
            </a:r>
            <a:r>
              <a:rPr lang="sk-SK" sz="2400" b="1" dirty="0">
                <a:latin typeface="Helvetica" panose="020B0604020202020204" pitchFamily="34" charset="0"/>
                <a:cs typeface="Helvetica" panose="020B0604020202020204" pitchFamily="34" charset="0"/>
              </a:rPr>
              <a:t> </a:t>
            </a:r>
            <a:r>
              <a:rPr lang="sk-SK" sz="2400" b="1" dirty="0" err="1">
                <a:latin typeface="Helvetica" panose="020B0604020202020204" pitchFamily="34" charset="0"/>
                <a:cs typeface="Helvetica" panose="020B0604020202020204" pitchFamily="34" charset="0"/>
              </a:rPr>
              <a:t>iSucceed</a:t>
            </a:r>
            <a:r>
              <a:rPr lang="sk-SK" sz="2400" b="1" dirty="0">
                <a:latin typeface="Helvetica" panose="020B0604020202020204" pitchFamily="34" charset="0"/>
                <a:cs typeface="Helvetica" panose="020B0604020202020204" pitchFamily="34" charset="0"/>
              </a:rPr>
              <a:t> in English </a:t>
            </a:r>
            <a:r>
              <a:rPr lang="sk-SK" sz="2400" b="1" dirty="0" err="1">
                <a:latin typeface="Helvetica" panose="020B0604020202020204" pitchFamily="34" charset="0"/>
                <a:cs typeface="Helvetica" panose="020B0604020202020204" pitchFamily="34" charset="0"/>
              </a:rPr>
              <a:t>videos</a:t>
            </a:r>
            <a:endParaRPr lang="sk-SK" sz="2400" b="1" dirty="0">
              <a:latin typeface="Helvetica" panose="020B0604020202020204" pitchFamily="34" charset="0"/>
              <a:cs typeface="Helvetica" panose="020B0604020202020204" pitchFamily="34" charset="0"/>
            </a:endParaRPr>
          </a:p>
          <a:p>
            <a:endParaRPr lang="sk-SK" sz="2400" b="1"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sk-SK" dirty="0" err="1">
                <a:latin typeface="Helvetica" panose="020B0604020202020204" pitchFamily="34" charset="0"/>
                <a:cs typeface="Helvetica" panose="020B0604020202020204" pitchFamily="34" charset="0"/>
              </a:rPr>
              <a:t>Course</a:t>
            </a:r>
            <a:r>
              <a:rPr lang="sk-SK" dirty="0">
                <a:latin typeface="Helvetica" panose="020B0604020202020204" pitchFamily="34" charset="0"/>
                <a:cs typeface="Helvetica" panose="020B0604020202020204" pitchFamily="34" charset="0"/>
              </a:rPr>
              <a:t> </a:t>
            </a:r>
            <a:r>
              <a:rPr lang="sk-SK" dirty="0" err="1">
                <a:latin typeface="Helvetica" panose="020B0604020202020204" pitchFamily="34" charset="0"/>
                <a:cs typeface="Helvetica" panose="020B0604020202020204" pitchFamily="34" charset="0"/>
              </a:rPr>
              <a:t>introduction</a:t>
            </a:r>
            <a:endParaRPr lang="sk-SK"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sk-SK" dirty="0" err="1">
                <a:latin typeface="Helvetica" panose="020B0604020202020204" pitchFamily="34" charset="0"/>
                <a:cs typeface="Helvetica" panose="020B0604020202020204" pitchFamily="34" charset="0"/>
              </a:rPr>
              <a:t>Student´s</a:t>
            </a:r>
            <a:r>
              <a:rPr lang="sk-SK" dirty="0">
                <a:latin typeface="Helvetica" panose="020B0604020202020204" pitchFamily="34" charset="0"/>
                <a:cs typeface="Helvetica" panose="020B0604020202020204" pitchFamily="34" charset="0"/>
              </a:rPr>
              <a:t> </a:t>
            </a:r>
            <a:r>
              <a:rPr lang="sk-SK" dirty="0" err="1">
                <a:latin typeface="Helvetica" panose="020B0604020202020204" pitchFamily="34" charset="0"/>
                <a:cs typeface="Helvetica" panose="020B0604020202020204" pitchFamily="34" charset="0"/>
              </a:rPr>
              <a:t>components</a:t>
            </a:r>
            <a:endParaRPr lang="sk-SK"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sk-SK" dirty="0" err="1">
                <a:latin typeface="Helvetica" panose="020B0604020202020204" pitchFamily="34" charset="0"/>
                <a:cs typeface="Helvetica" panose="020B0604020202020204" pitchFamily="34" charset="0"/>
              </a:rPr>
              <a:t>Teacher´s</a:t>
            </a:r>
            <a:r>
              <a:rPr lang="sk-SK" dirty="0">
                <a:latin typeface="Helvetica" panose="020B0604020202020204" pitchFamily="34" charset="0"/>
                <a:cs typeface="Helvetica" panose="020B0604020202020204" pitchFamily="34" charset="0"/>
              </a:rPr>
              <a:t> </a:t>
            </a:r>
            <a:r>
              <a:rPr lang="sk-SK" dirty="0" err="1">
                <a:latin typeface="Helvetica" panose="020B0604020202020204" pitchFamily="34" charset="0"/>
                <a:cs typeface="Helvetica" panose="020B0604020202020204" pitchFamily="34" charset="0"/>
              </a:rPr>
              <a:t>components</a:t>
            </a:r>
            <a:endParaRPr lang="sk-SK"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endParaRPr lang="sk-SK" dirty="0">
              <a:latin typeface="Helvetica" panose="020B0604020202020204" pitchFamily="34" charset="0"/>
              <a:cs typeface="Helvetica" panose="020B0604020202020204" pitchFamily="34" charset="0"/>
            </a:endParaRPr>
          </a:p>
          <a:p>
            <a:endParaRPr lang="sk-SK" dirty="0"/>
          </a:p>
        </p:txBody>
      </p:sp>
    </p:spTree>
    <p:extLst>
      <p:ext uri="{BB962C8B-B14F-4D97-AF65-F5344CB8AC3E}">
        <p14:creationId xmlns:p14="http://schemas.microsoft.com/office/powerpoint/2010/main" val="3259177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1DCFE1-38A7-275E-68DA-E74C032E9517}"/>
              </a:ext>
            </a:extLst>
          </p:cNvPr>
          <p:cNvSpPr>
            <a:spLocks noGrp="1" noRot="1" noMove="1" noResize="1" noEditPoints="1" noAdjustHandles="1" noChangeArrowheads="1" noChangeShapeType="1"/>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C1F7B278-61EB-64A7-38C8-EB740700675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5" name="TextBox 4">
            <a:extLst>
              <a:ext uri="{FF2B5EF4-FFF2-40B4-BE49-F238E27FC236}">
                <a16:creationId xmlns:a16="http://schemas.microsoft.com/office/drawing/2014/main" id="{59A74FC3-AC6E-E843-9AC0-28414DAF493E}"/>
              </a:ext>
            </a:extLst>
          </p:cNvPr>
          <p:cNvSpPr txBox="1"/>
          <p:nvPr/>
        </p:nvSpPr>
        <p:spPr>
          <a:xfrm rot="21420000">
            <a:off x="3176358" y="2848901"/>
            <a:ext cx="10500020" cy="877163"/>
          </a:xfrm>
          <a:prstGeom prst="rect">
            <a:avLst/>
          </a:prstGeom>
          <a:noFill/>
        </p:spPr>
        <p:txBody>
          <a:bodyPr wrap="square" lIns="91440" tIns="45720" rIns="91440" bIns="45720" rtlCol="0" anchor="t">
            <a:spAutoFit/>
          </a:bodyPr>
          <a:lstStyle/>
          <a:p>
            <a:pPr>
              <a:lnSpc>
                <a:spcPct val="85000"/>
              </a:lnSpc>
            </a:pPr>
            <a:r>
              <a:rPr lang="en-GB" sz="6000" b="1" spc="-150" dirty="0">
                <a:solidFill>
                  <a:srgbClr val="FFFFFF"/>
                </a:solidFill>
                <a:latin typeface="Helvetica" panose="020B0604020202020204" pitchFamily="34" charset="0"/>
                <a:cs typeface="Helvetica" panose="020B0604020202020204" pitchFamily="34" charset="0"/>
              </a:rPr>
              <a:t>Unit Walkthrough</a:t>
            </a:r>
            <a:endParaRPr lang="en-US" sz="6000" dirty="0">
              <a:latin typeface="Helvetica" panose="020B0604020202020204" pitchFamily="34" charset="0"/>
              <a:cs typeface="Helvetica" panose="020B0604020202020204" pitchFamily="34" charset="0"/>
            </a:endParaRPr>
          </a:p>
        </p:txBody>
      </p:sp>
      <p:sp>
        <p:nvSpPr>
          <p:cNvPr id="3" name="TextovéPole 2">
            <a:extLst>
              <a:ext uri="{FF2B5EF4-FFF2-40B4-BE49-F238E27FC236}">
                <a16:creationId xmlns:a16="http://schemas.microsoft.com/office/drawing/2014/main" id="{24433822-251B-1FB1-B583-4F2E5E284C63}"/>
              </a:ext>
            </a:extLst>
          </p:cNvPr>
          <p:cNvSpPr txBox="1"/>
          <p:nvPr/>
        </p:nvSpPr>
        <p:spPr>
          <a:xfrm>
            <a:off x="9656956" y="6222381"/>
            <a:ext cx="2383986" cy="523220"/>
          </a:xfrm>
          <a:prstGeom prst="rect">
            <a:avLst/>
          </a:prstGeom>
          <a:noFill/>
        </p:spPr>
        <p:txBody>
          <a:bodyPr wrap="none" rtlCol="0">
            <a:spAutoFit/>
          </a:bodyPr>
          <a:lstStyle/>
          <a:p>
            <a:r>
              <a:rPr lang="sk-SK" sz="2800" dirty="0">
                <a:solidFill>
                  <a:schemeClr val="bg1"/>
                </a:solidFill>
                <a:latin typeface="Helvetica" panose="020B0604020202020204" pitchFamily="34" charset="0"/>
                <a:cs typeface="Helvetica" panose="020B0604020202020204" pitchFamily="34" charset="0"/>
              </a:rPr>
              <a:t>Level 2 </a:t>
            </a:r>
            <a:r>
              <a:rPr lang="sk-SK" sz="2800" dirty="0" err="1">
                <a:solidFill>
                  <a:schemeClr val="bg1"/>
                </a:solidFill>
                <a:latin typeface="Helvetica" panose="020B0604020202020204" pitchFamily="34" charset="0"/>
                <a:cs typeface="Helvetica" panose="020B0604020202020204" pitchFamily="34" charset="0"/>
              </a:rPr>
              <a:t>Unit</a:t>
            </a:r>
            <a:r>
              <a:rPr lang="sk-SK" sz="2800" dirty="0">
                <a:solidFill>
                  <a:schemeClr val="bg1"/>
                </a:solidFill>
                <a:latin typeface="Helvetica" panose="020B0604020202020204" pitchFamily="34" charset="0"/>
                <a:cs typeface="Helvetica" panose="020B0604020202020204" pitchFamily="34" charset="0"/>
              </a:rPr>
              <a:t> 4</a:t>
            </a:r>
          </a:p>
        </p:txBody>
      </p:sp>
    </p:spTree>
    <p:extLst>
      <p:ext uri="{BB962C8B-B14F-4D97-AF65-F5344CB8AC3E}">
        <p14:creationId xmlns:p14="http://schemas.microsoft.com/office/powerpoint/2010/main" val="3261276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1DCFE1-38A7-275E-68DA-E74C032E9517}"/>
              </a:ext>
            </a:extLst>
          </p:cNvPr>
          <p:cNvSpPr>
            <a:spLocks noGrp="1" noRot="1" noMove="1" noResize="1" noEditPoints="1" noAdjustHandles="1" noChangeArrowheads="1" noChangeShapeType="1"/>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C1F7B278-61EB-64A7-38C8-EB740700675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pic>
        <p:nvPicPr>
          <p:cNvPr id="6" name="Picture 6" descr="A picture containing text, person, sign, posing&#10;&#10;Description automatically generated">
            <a:extLst>
              <a:ext uri="{FF2B5EF4-FFF2-40B4-BE49-F238E27FC236}">
                <a16:creationId xmlns:a16="http://schemas.microsoft.com/office/drawing/2014/main" id="{DC29E8C4-3F5A-DE28-BF27-6C4D657087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3858" y="1213759"/>
            <a:ext cx="2449286" cy="3216233"/>
          </a:xfrm>
          <a:prstGeom prst="rect">
            <a:avLst/>
          </a:prstGeom>
          <a:ln>
            <a:noFill/>
          </a:ln>
          <a:effectLst>
            <a:outerShdw blurRad="190500" algn="tl" rotWithShape="0">
              <a:schemeClr val="bg2">
                <a:lumMod val="50000"/>
                <a:alpha val="70000"/>
              </a:schemeClr>
            </a:outerShdw>
          </a:effectLst>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0B338E44-4A0D-CB95-3EBB-B69AD689ED53}"/>
              </a:ext>
            </a:extLst>
          </p:cNvPr>
          <p:cNvSpPr txBox="1"/>
          <p:nvPr/>
        </p:nvSpPr>
        <p:spPr>
          <a:xfrm>
            <a:off x="6694716" y="1003030"/>
            <a:ext cx="3945311" cy="4401205"/>
          </a:xfrm>
          <a:prstGeom prst="rect">
            <a:avLst/>
          </a:prstGeom>
          <a:noFill/>
        </p:spPr>
        <p:txBody>
          <a:bodyPr wrap="none" rtlCol="0">
            <a:spAutoFit/>
          </a:bodyPr>
          <a:lstStyle/>
          <a:p>
            <a:r>
              <a:rPr lang="sk-SK" sz="3200" b="1" dirty="0">
                <a:solidFill>
                  <a:schemeClr val="bg1"/>
                </a:solidFill>
                <a:latin typeface="Helvetica" panose="020B0604020202020204" pitchFamily="34" charset="0"/>
                <a:cs typeface="Helvetica" panose="020B0604020202020204" pitchFamily="34" charset="0"/>
              </a:rPr>
              <a:t>   </a:t>
            </a:r>
            <a:r>
              <a:rPr lang="en-GB" sz="3200" b="1" dirty="0">
                <a:solidFill>
                  <a:schemeClr val="bg1"/>
                </a:solidFill>
                <a:latin typeface="Helvetica" panose="020B0604020202020204" pitchFamily="34" charset="0"/>
                <a:cs typeface="Helvetica" panose="020B0604020202020204" pitchFamily="34" charset="0"/>
              </a:rPr>
              <a:t>Students’ Book </a:t>
            </a:r>
            <a:endParaRPr lang="sk-SK" sz="3200" b="1" dirty="0">
              <a:solidFill>
                <a:schemeClr val="bg1"/>
              </a:solidFill>
              <a:latin typeface="Helvetica" panose="020B0604020202020204" pitchFamily="34" charset="0"/>
              <a:cs typeface="Helvetica" panose="020B0604020202020204" pitchFamily="34" charset="0"/>
            </a:endParaRPr>
          </a:p>
          <a:p>
            <a:endParaRPr lang="sk-SK" sz="3200" b="1"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sz="2400" dirty="0" err="1">
                <a:solidFill>
                  <a:schemeClr val="bg1"/>
                </a:solidFill>
                <a:latin typeface="Helvetica" panose="020B0604020202020204" pitchFamily="34" charset="0"/>
                <a:cs typeface="Helvetica" panose="020B0604020202020204" pitchFamily="34" charset="0"/>
              </a:rPr>
              <a:t>Introduction</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unit</a:t>
            </a: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sz="2400" dirty="0">
                <a:solidFill>
                  <a:schemeClr val="bg1"/>
                </a:solidFill>
                <a:latin typeface="Helvetica" panose="020B0604020202020204" pitchFamily="34" charset="0"/>
                <a:cs typeface="Helvetica" panose="020B0604020202020204" pitchFamily="34" charset="0"/>
              </a:rPr>
              <a:t>8 </a:t>
            </a:r>
            <a:r>
              <a:rPr lang="sk-SK" sz="2400" dirty="0" err="1">
                <a:solidFill>
                  <a:schemeClr val="bg1"/>
                </a:solidFill>
                <a:latin typeface="Helvetica" panose="020B0604020202020204" pitchFamily="34" charset="0"/>
                <a:cs typeface="Helvetica" panose="020B0604020202020204" pitchFamily="34" charset="0"/>
              </a:rPr>
              <a:t>units</a:t>
            </a: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sz="2400" dirty="0" err="1">
                <a:solidFill>
                  <a:schemeClr val="bg1"/>
                </a:solidFill>
                <a:latin typeface="Helvetica" panose="020B0604020202020204" pitchFamily="34" charset="0"/>
                <a:cs typeface="Helvetica" panose="020B0604020202020204" pitchFamily="34" charset="0"/>
              </a:rPr>
              <a:t>Activities</a:t>
            </a:r>
            <a:r>
              <a:rPr lang="sk-SK" sz="2400" dirty="0">
                <a:solidFill>
                  <a:schemeClr val="bg1"/>
                </a:solidFill>
                <a:latin typeface="Helvetica" panose="020B0604020202020204" pitchFamily="34" charset="0"/>
                <a:cs typeface="Helvetica" panose="020B0604020202020204" pitchFamily="34" charset="0"/>
              </a:rPr>
              <a:t> for </a:t>
            </a:r>
            <a:r>
              <a:rPr lang="sk-SK" sz="2400" dirty="0" err="1">
                <a:solidFill>
                  <a:schemeClr val="bg1"/>
                </a:solidFill>
                <a:latin typeface="Helvetica" panose="020B0604020202020204" pitchFamily="34" charset="0"/>
                <a:cs typeface="Helvetica" panose="020B0604020202020204" pitchFamily="34" charset="0"/>
              </a:rPr>
              <a:t>fast</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finishers</a:t>
            </a: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sz="2400" dirty="0" err="1">
                <a:solidFill>
                  <a:schemeClr val="bg1"/>
                </a:solidFill>
                <a:latin typeface="Helvetica" panose="020B0604020202020204" pitchFamily="34" charset="0"/>
                <a:cs typeface="Helvetica" panose="020B0604020202020204" pitchFamily="34" charset="0"/>
              </a:rPr>
              <a:t>Real-life</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tasks</a:t>
            </a: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sz="2400" dirty="0">
                <a:solidFill>
                  <a:schemeClr val="bg1"/>
                </a:solidFill>
                <a:latin typeface="Helvetica" panose="020B0604020202020204" pitchFamily="34" charset="0"/>
                <a:cs typeface="Helvetica" panose="020B0604020202020204" pitchFamily="34" charset="0"/>
              </a:rPr>
              <a:t>Word list</a:t>
            </a:r>
          </a:p>
        </p:txBody>
      </p:sp>
      <p:sp>
        <p:nvSpPr>
          <p:cNvPr id="5" name="TextovéPole 4">
            <a:extLst>
              <a:ext uri="{FF2B5EF4-FFF2-40B4-BE49-F238E27FC236}">
                <a16:creationId xmlns:a16="http://schemas.microsoft.com/office/drawing/2014/main" id="{6BAE437A-7BCE-EB34-26F2-5879568C1BA0}"/>
              </a:ext>
            </a:extLst>
          </p:cNvPr>
          <p:cNvSpPr txBox="1"/>
          <p:nvPr/>
        </p:nvSpPr>
        <p:spPr>
          <a:xfrm>
            <a:off x="1551973" y="4429992"/>
            <a:ext cx="3548744" cy="1323439"/>
          </a:xfrm>
          <a:prstGeom prst="rect">
            <a:avLst/>
          </a:prstGeom>
          <a:noFill/>
        </p:spPr>
        <p:txBody>
          <a:bodyPr wrap="square">
            <a:spAutoFit/>
          </a:bodyPr>
          <a:lstStyle/>
          <a:p>
            <a:pPr marL="285750" indent="-285750">
              <a:buFont typeface="Arial" panose="020B0604020202020204" pitchFamily="34" charset="0"/>
              <a:buChar char="•"/>
            </a:pPr>
            <a:r>
              <a:rPr lang="sk-SK" sz="2000" dirty="0" err="1">
                <a:solidFill>
                  <a:schemeClr val="bg1"/>
                </a:solidFill>
                <a:latin typeface="Helvetica" panose="020B0604020202020204" pitchFamily="34" charset="0"/>
                <a:cs typeface="Helvetica" panose="020B0604020202020204" pitchFamily="34" charset="0"/>
              </a:rPr>
              <a:t>access</a:t>
            </a:r>
            <a:r>
              <a:rPr lang="sk-SK" sz="2000" dirty="0">
                <a:solidFill>
                  <a:schemeClr val="bg1"/>
                </a:solidFill>
                <a:latin typeface="Helvetica" panose="020B0604020202020204" pitchFamily="34" charset="0"/>
                <a:cs typeface="Helvetica" panose="020B0604020202020204" pitchFamily="34" charset="0"/>
              </a:rPr>
              <a:t> </a:t>
            </a:r>
            <a:r>
              <a:rPr lang="sk-SK" sz="2000" dirty="0" err="1">
                <a:solidFill>
                  <a:schemeClr val="bg1"/>
                </a:solidFill>
                <a:latin typeface="Helvetica" panose="020B0604020202020204" pitchFamily="34" charset="0"/>
                <a:cs typeface="Helvetica" panose="020B0604020202020204" pitchFamily="34" charset="0"/>
              </a:rPr>
              <a:t>code</a:t>
            </a:r>
            <a:r>
              <a:rPr lang="sk-SK" sz="2000" dirty="0">
                <a:solidFill>
                  <a:schemeClr val="bg1"/>
                </a:solidFill>
                <a:latin typeface="Helvetica" panose="020B0604020202020204" pitchFamily="34" charset="0"/>
                <a:cs typeface="Helvetica" panose="020B0604020202020204" pitchFamily="34" charset="0"/>
              </a:rPr>
              <a:t> to </a:t>
            </a:r>
            <a:r>
              <a:rPr lang="sk-SK" sz="2000" dirty="0" err="1">
                <a:solidFill>
                  <a:schemeClr val="bg1"/>
                </a:solidFill>
                <a:latin typeface="Helvetica" panose="020B0604020202020204" pitchFamily="34" charset="0"/>
                <a:cs typeface="Helvetica" panose="020B0604020202020204" pitchFamily="34" charset="0"/>
              </a:rPr>
              <a:t>eBook</a:t>
            </a:r>
            <a:endParaRPr lang="sk-SK" sz="20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0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sz="2000" dirty="0" err="1">
                <a:solidFill>
                  <a:schemeClr val="bg1"/>
                </a:solidFill>
                <a:latin typeface="Helvetica" panose="020B0604020202020204" pitchFamily="34" charset="0"/>
                <a:cs typeface="Helvetica" panose="020B0604020202020204" pitchFamily="34" charset="0"/>
              </a:rPr>
              <a:t>access</a:t>
            </a:r>
            <a:r>
              <a:rPr lang="sk-SK" sz="2000" dirty="0">
                <a:solidFill>
                  <a:schemeClr val="bg1"/>
                </a:solidFill>
                <a:latin typeface="Helvetica" panose="020B0604020202020204" pitchFamily="34" charset="0"/>
                <a:cs typeface="Helvetica" panose="020B0604020202020204" pitchFamily="34" charset="0"/>
              </a:rPr>
              <a:t> </a:t>
            </a:r>
            <a:r>
              <a:rPr lang="sk-SK" sz="2000" dirty="0" err="1">
                <a:solidFill>
                  <a:schemeClr val="bg1"/>
                </a:solidFill>
                <a:latin typeface="Helvetica" panose="020B0604020202020204" pitchFamily="34" charset="0"/>
                <a:cs typeface="Helvetica" panose="020B0604020202020204" pitchFamily="34" charset="0"/>
              </a:rPr>
              <a:t>code</a:t>
            </a:r>
            <a:r>
              <a:rPr lang="sk-SK" sz="2000" dirty="0">
                <a:solidFill>
                  <a:schemeClr val="bg1"/>
                </a:solidFill>
                <a:latin typeface="Helvetica" panose="020B0604020202020204" pitchFamily="34" charset="0"/>
                <a:cs typeface="Helvetica" panose="020B0604020202020204" pitchFamily="34" charset="0"/>
              </a:rPr>
              <a:t> to </a:t>
            </a:r>
            <a:r>
              <a:rPr lang="sk-SK" sz="2000" dirty="0" err="1">
                <a:solidFill>
                  <a:schemeClr val="bg1"/>
                </a:solidFill>
                <a:latin typeface="Helvetica" panose="020B0604020202020204" pitchFamily="34" charset="0"/>
                <a:cs typeface="Helvetica" panose="020B0604020202020204" pitchFamily="34" charset="0"/>
              </a:rPr>
              <a:t>eBook</a:t>
            </a:r>
            <a:r>
              <a:rPr lang="sk-SK" sz="2000" dirty="0">
                <a:solidFill>
                  <a:schemeClr val="bg1"/>
                </a:solidFill>
                <a:latin typeface="Helvetica" panose="020B0604020202020204" pitchFamily="34" charset="0"/>
                <a:cs typeface="Helvetica" panose="020B0604020202020204" pitchFamily="34" charset="0"/>
              </a:rPr>
              <a:t> </a:t>
            </a:r>
          </a:p>
          <a:p>
            <a:r>
              <a:rPr lang="sk-SK" sz="2000" dirty="0">
                <a:solidFill>
                  <a:schemeClr val="bg1"/>
                </a:solidFill>
                <a:latin typeface="Helvetica" panose="020B0604020202020204" pitchFamily="34" charset="0"/>
                <a:cs typeface="Helvetica" panose="020B0604020202020204" pitchFamily="34" charset="0"/>
              </a:rPr>
              <a:t>    and </a:t>
            </a:r>
            <a:r>
              <a:rPr lang="en-GB" sz="2000" dirty="0">
                <a:solidFill>
                  <a:schemeClr val="bg1"/>
                </a:solidFill>
                <a:latin typeface="Helvetica" panose="020B0604020202020204" pitchFamily="34" charset="0"/>
                <a:cs typeface="Helvetica" panose="020B0604020202020204" pitchFamily="34" charset="0"/>
              </a:rPr>
              <a:t>Online Practice</a:t>
            </a:r>
          </a:p>
        </p:txBody>
      </p:sp>
    </p:spTree>
    <p:extLst>
      <p:ext uri="{BB962C8B-B14F-4D97-AF65-F5344CB8AC3E}">
        <p14:creationId xmlns:p14="http://schemas.microsoft.com/office/powerpoint/2010/main" val="3374313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1DCFE1-38A7-275E-68DA-E74C032E9517}"/>
              </a:ext>
            </a:extLst>
          </p:cNvPr>
          <p:cNvSpPr>
            <a:spLocks noGrp="1" noRot="1" noMove="1" noResize="1" noEditPoints="1" noAdjustHandles="1" noChangeArrowheads="1" noChangeShapeType="1"/>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C1F7B278-61EB-64A7-38C8-EB740700675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8" name="TextovéPole 7">
            <a:extLst>
              <a:ext uri="{FF2B5EF4-FFF2-40B4-BE49-F238E27FC236}">
                <a16:creationId xmlns:a16="http://schemas.microsoft.com/office/drawing/2014/main" id="{679B6F38-D09B-6A60-5FB6-99C3642C9B02}"/>
              </a:ext>
            </a:extLst>
          </p:cNvPr>
          <p:cNvSpPr txBox="1"/>
          <p:nvPr/>
        </p:nvSpPr>
        <p:spPr>
          <a:xfrm>
            <a:off x="7992807" y="684149"/>
            <a:ext cx="3222171" cy="584775"/>
          </a:xfrm>
          <a:prstGeom prst="rect">
            <a:avLst/>
          </a:prstGeom>
          <a:noFill/>
        </p:spPr>
        <p:txBody>
          <a:bodyPr wrap="square">
            <a:spAutoFit/>
          </a:bodyPr>
          <a:lstStyle/>
          <a:p>
            <a:r>
              <a:rPr lang="en-US" sz="3200" b="1" dirty="0">
                <a:solidFill>
                  <a:schemeClr val="bg1"/>
                </a:solidFill>
                <a:latin typeface="Helvetica" panose="020B0604020202020204" pitchFamily="34" charset="0"/>
                <a:ea typeface="Calibri Light"/>
                <a:cs typeface="Helvetica" panose="020B0604020202020204" pitchFamily="34" charset="0"/>
              </a:rPr>
              <a:t>Unit Opener </a:t>
            </a:r>
            <a:endParaRPr lang="sk-SK" sz="3200" dirty="0"/>
          </a:p>
        </p:txBody>
      </p:sp>
      <p:pic>
        <p:nvPicPr>
          <p:cNvPr id="9" name="Picture 4" descr="A picture containing shape&#10;&#10;Description automatically generated">
            <a:extLst>
              <a:ext uri="{FF2B5EF4-FFF2-40B4-BE49-F238E27FC236}">
                <a16:creationId xmlns:a16="http://schemas.microsoft.com/office/drawing/2014/main" id="{B0EADAE1-BC65-BC64-F030-4211E74AF06E}"/>
              </a:ext>
            </a:extLst>
          </p:cNvPr>
          <p:cNvPicPr>
            <a:picLocks noChangeAspect="1"/>
          </p:cNvPicPr>
          <p:nvPr/>
        </p:nvPicPr>
        <p:blipFill rotWithShape="1">
          <a:blip r:embed="rId5"/>
          <a:srcRect l="5229" r="-5229"/>
          <a:stretch/>
        </p:blipFill>
        <p:spPr>
          <a:xfrm>
            <a:off x="2495644" y="778347"/>
            <a:ext cx="3590475" cy="5015487"/>
          </a:xfrm>
          <a:prstGeom prst="rect">
            <a:avLst/>
          </a:prstGeom>
          <a:ln>
            <a:noFill/>
          </a:ln>
          <a:effectLst>
            <a:outerShdw blurRad="190500" algn="tl" rotWithShape="0">
              <a:srgbClr val="000000">
                <a:alpha val="70000"/>
              </a:srgbClr>
            </a:outerShdw>
          </a:effectLst>
        </p:spPr>
      </p:pic>
      <p:pic>
        <p:nvPicPr>
          <p:cNvPr id="20" name="Obrázek 19" descr="Obsah obrázku text, snímek obrazovky, Písmo&#10;&#10;Popis byl vytvořen automaticky">
            <a:extLst>
              <a:ext uri="{FF2B5EF4-FFF2-40B4-BE49-F238E27FC236}">
                <a16:creationId xmlns:a16="http://schemas.microsoft.com/office/drawing/2014/main" id="{4C3D5390-C023-34A7-A2F5-1EFF59D5FC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1391" y="4563651"/>
            <a:ext cx="3155278" cy="1230183"/>
          </a:xfrm>
          <a:prstGeom prst="rect">
            <a:avLst/>
          </a:prstGeom>
          <a:ln>
            <a:noFill/>
          </a:ln>
          <a:effectLst>
            <a:outerShdw blurRad="190500" algn="tl" rotWithShape="0">
              <a:srgbClr val="000000">
                <a:alpha val="70000"/>
              </a:srgbClr>
            </a:outerShdw>
          </a:effectLst>
        </p:spPr>
      </p:pic>
      <p:pic>
        <p:nvPicPr>
          <p:cNvPr id="22" name="Obrázek 21" descr="Obsah obrázku text, Písmo, snímek obrazovky, design&#10;&#10;Popis byl vytvořen automaticky">
            <a:extLst>
              <a:ext uri="{FF2B5EF4-FFF2-40B4-BE49-F238E27FC236}">
                <a16:creationId xmlns:a16="http://schemas.microsoft.com/office/drawing/2014/main" id="{C06A3480-2FA0-3A76-CF3E-980930BA0F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6923" y="4937854"/>
            <a:ext cx="2619421" cy="1141799"/>
          </a:xfrm>
          <a:prstGeom prst="rect">
            <a:avLst/>
          </a:prstGeom>
          <a:ln>
            <a:noFill/>
          </a:ln>
          <a:effectLst>
            <a:outerShdw blurRad="190500" algn="tl" rotWithShape="0">
              <a:srgbClr val="000000">
                <a:alpha val="70000"/>
              </a:srgbClr>
            </a:outerShdw>
          </a:effectLst>
        </p:spPr>
      </p:pic>
      <p:sp>
        <p:nvSpPr>
          <p:cNvPr id="23" name="TextovéPole 22">
            <a:extLst>
              <a:ext uri="{FF2B5EF4-FFF2-40B4-BE49-F238E27FC236}">
                <a16:creationId xmlns:a16="http://schemas.microsoft.com/office/drawing/2014/main" id="{B06D69A8-2DD1-588A-8D8C-339569399960}"/>
              </a:ext>
            </a:extLst>
          </p:cNvPr>
          <p:cNvSpPr txBox="1"/>
          <p:nvPr/>
        </p:nvSpPr>
        <p:spPr>
          <a:xfrm>
            <a:off x="6824990" y="1803424"/>
            <a:ext cx="5140713" cy="3785652"/>
          </a:xfrm>
          <a:prstGeom prst="rect">
            <a:avLst/>
          </a:prstGeom>
          <a:noFill/>
        </p:spPr>
        <p:txBody>
          <a:bodyPr wrap="square" rtlCol="0">
            <a:spAutoFit/>
          </a:bodyPr>
          <a:lstStyle/>
          <a:p>
            <a:pPr marL="342900" indent="-342900">
              <a:buFont typeface="Arial" panose="020B0604020202020204" pitchFamily="34" charset="0"/>
              <a:buChar char="•"/>
            </a:pPr>
            <a:r>
              <a:rPr lang="sk-SK" sz="2400" dirty="0" err="1">
                <a:solidFill>
                  <a:schemeClr val="bg1"/>
                </a:solidFill>
                <a:latin typeface="Helvetica" panose="020B0604020202020204" pitchFamily="34" charset="0"/>
                <a:cs typeface="Helvetica" panose="020B0604020202020204" pitchFamily="34" charset="0"/>
              </a:rPr>
              <a:t>topic</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presentation</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through</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an</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interesting</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context</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attractive</a:t>
            </a:r>
            <a:r>
              <a:rPr lang="sk-SK" sz="2400" dirty="0">
                <a:solidFill>
                  <a:schemeClr val="bg1"/>
                </a:solidFill>
                <a:latin typeface="Helvetica" panose="020B0604020202020204" pitchFamily="34" charset="0"/>
                <a:cs typeface="Helvetica" panose="020B0604020202020204" pitchFamily="34" charset="0"/>
              </a:rPr>
              <a:t> and </a:t>
            </a:r>
            <a:r>
              <a:rPr lang="sk-SK" sz="2400" dirty="0" err="1">
                <a:solidFill>
                  <a:schemeClr val="bg1"/>
                </a:solidFill>
                <a:latin typeface="Helvetica" panose="020B0604020202020204" pitchFamily="34" charset="0"/>
                <a:cs typeface="Helvetica" panose="020B0604020202020204" pitchFamily="34" charset="0"/>
              </a:rPr>
              <a:t>inspiring</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visuals</a:t>
            </a:r>
            <a:endParaRPr lang="sk-SK" sz="2400" dirty="0">
              <a:solidFill>
                <a:schemeClr val="bg1"/>
              </a:solidFill>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sk-SK" sz="2400" dirty="0" err="1">
                <a:solidFill>
                  <a:schemeClr val="bg1"/>
                </a:solidFill>
                <a:latin typeface="Helvetica" panose="020B0604020202020204" pitchFamily="34" charset="0"/>
                <a:cs typeface="Helvetica" panose="020B0604020202020204" pitchFamily="34" charset="0"/>
              </a:rPr>
              <a:t>iExplore</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tasks</a:t>
            </a:r>
            <a:endParaRPr lang="sk-SK" sz="2400" dirty="0">
              <a:solidFill>
                <a:schemeClr val="bg1"/>
              </a:solidFill>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GB" sz="2400" spc="-80" dirty="0">
                <a:solidFill>
                  <a:schemeClr val="bg1"/>
                </a:solidFill>
                <a:latin typeface="Helvetica" panose="020B0604020202020204" pitchFamily="34" charset="0"/>
                <a:cs typeface="Helvetica" panose="020B0604020202020204" pitchFamily="34" charset="0"/>
              </a:rPr>
              <a:t>Sustainable Development Goals</a:t>
            </a:r>
          </a:p>
          <a:p>
            <a:pPr marL="342900" indent="-34290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456750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992BE22-D9EF-F02D-E36A-ED802D314E4E}"/>
              </a:ext>
            </a:extLst>
          </p:cNvPr>
          <p:cNvPicPr>
            <a:picLocks noChangeAspect="1"/>
          </p:cNvPicPr>
          <p:nvPr/>
        </p:nvPicPr>
        <p:blipFill rotWithShape="1">
          <a:blip r:embed="rId2"/>
          <a:srcRect t="8806"/>
          <a:stretch/>
        </p:blipFill>
        <p:spPr>
          <a:xfrm>
            <a:off x="2276739" y="748975"/>
            <a:ext cx="8162301" cy="5010334"/>
          </a:xfrm>
          <a:prstGeom prst="rect">
            <a:avLst/>
          </a:prstGeom>
          <a:ln>
            <a:noFill/>
          </a:ln>
          <a:effectLst>
            <a:outerShdw blurRad="190500" algn="tl" rotWithShape="0">
              <a:srgbClr val="000000">
                <a:alpha val="70000"/>
              </a:srgbClr>
            </a:outerShdw>
          </a:effectLst>
        </p:spPr>
      </p:pic>
      <p:sp>
        <p:nvSpPr>
          <p:cNvPr id="7" name="TextovéPole 6">
            <a:extLst>
              <a:ext uri="{FF2B5EF4-FFF2-40B4-BE49-F238E27FC236}">
                <a16:creationId xmlns:a16="http://schemas.microsoft.com/office/drawing/2014/main" id="{842D9231-A15B-6103-51A4-0645EDDD616D}"/>
              </a:ext>
            </a:extLst>
          </p:cNvPr>
          <p:cNvSpPr txBox="1"/>
          <p:nvPr/>
        </p:nvSpPr>
        <p:spPr>
          <a:xfrm>
            <a:off x="4876800" y="6109025"/>
            <a:ext cx="6096000" cy="369332"/>
          </a:xfrm>
          <a:prstGeom prst="rect">
            <a:avLst/>
          </a:prstGeom>
          <a:noFill/>
        </p:spPr>
        <p:txBody>
          <a:bodyPr wrap="square">
            <a:spAutoFit/>
          </a:bodyPr>
          <a:lstStyle/>
          <a:p>
            <a:r>
              <a:rPr lang="sk-SK" dirty="0">
                <a:latin typeface="Helvetica" panose="020B0604020202020204" pitchFamily="34" charset="0"/>
                <a:cs typeface="Helvetica" panose="020B0604020202020204" pitchFamily="34" charset="0"/>
              </a:rPr>
              <a:t>Level 2 </a:t>
            </a:r>
            <a:r>
              <a:rPr lang="sk-SK" dirty="0" err="1">
                <a:latin typeface="Helvetica" panose="020B0604020202020204" pitchFamily="34" charset="0"/>
                <a:cs typeface="Helvetica" panose="020B0604020202020204" pitchFamily="34" charset="0"/>
              </a:rPr>
              <a:t>Unit</a:t>
            </a:r>
            <a:r>
              <a:rPr lang="sk-SK" dirty="0">
                <a:latin typeface="Helvetica" panose="020B0604020202020204" pitchFamily="34" charset="0"/>
                <a:cs typeface="Helvetica" panose="020B0604020202020204" pitchFamily="34" charset="0"/>
              </a:rPr>
              <a:t> 2 </a:t>
            </a:r>
            <a:r>
              <a:rPr lang="sk-SK" dirty="0" err="1">
                <a:latin typeface="Helvetica" panose="020B0604020202020204" pitchFamily="34" charset="0"/>
                <a:cs typeface="Helvetica" panose="020B0604020202020204" pitchFamily="34" charset="0"/>
              </a:rPr>
              <a:t>Task</a:t>
            </a:r>
            <a:r>
              <a:rPr lang="sk-SK" dirty="0">
                <a:latin typeface="Helvetica" panose="020B0604020202020204" pitchFamily="34" charset="0"/>
                <a:cs typeface="Helvetica" panose="020B0604020202020204" pitchFamily="34" charset="0"/>
              </a:rPr>
              <a:t> 2</a:t>
            </a:r>
          </a:p>
        </p:txBody>
      </p:sp>
      <p:pic>
        <p:nvPicPr>
          <p:cNvPr id="8" name="Obrázek 7">
            <a:extLst>
              <a:ext uri="{FF2B5EF4-FFF2-40B4-BE49-F238E27FC236}">
                <a16:creationId xmlns:a16="http://schemas.microsoft.com/office/drawing/2014/main" id="{14689B23-1A52-CEE1-3867-DD275C164F64}"/>
              </a:ext>
            </a:extLst>
          </p:cNvPr>
          <p:cNvPicPr>
            <a:picLocks noChangeAspect="1"/>
          </p:cNvPicPr>
          <p:nvPr/>
        </p:nvPicPr>
        <p:blipFill rotWithShape="1">
          <a:blip r:embed="rId3"/>
          <a:srcRect l="11039" t="11444" r="6566" b="16290"/>
          <a:stretch/>
        </p:blipFill>
        <p:spPr>
          <a:xfrm>
            <a:off x="8098970" y="1363081"/>
            <a:ext cx="2897001" cy="1423661"/>
          </a:xfrm>
          <a:prstGeom prst="rect">
            <a:avLst/>
          </a:prstGeom>
          <a:ln>
            <a:noFill/>
          </a:ln>
          <a:effectLst>
            <a:outerShdw blurRad="190500" algn="tl" rotWithShape="0">
              <a:schemeClr val="tx1">
                <a:lumMod val="95000"/>
                <a:lumOff val="5000"/>
                <a:alpha val="70000"/>
              </a:schemeClr>
            </a:outerShdw>
          </a:effectLst>
        </p:spPr>
      </p:pic>
      <p:pic>
        <p:nvPicPr>
          <p:cNvPr id="10" name="Obrázek 9">
            <a:extLst>
              <a:ext uri="{FF2B5EF4-FFF2-40B4-BE49-F238E27FC236}">
                <a16:creationId xmlns:a16="http://schemas.microsoft.com/office/drawing/2014/main" id="{665F093B-C855-2D99-8785-C6A15C4BD855}"/>
              </a:ext>
            </a:extLst>
          </p:cNvPr>
          <p:cNvPicPr>
            <a:picLocks noChangeAspect="1"/>
          </p:cNvPicPr>
          <p:nvPr/>
        </p:nvPicPr>
        <p:blipFill rotWithShape="1">
          <a:blip r:embed="rId4"/>
          <a:srcRect l="36161" t="52699" r="58482" b="31746"/>
          <a:stretch/>
        </p:blipFill>
        <p:spPr>
          <a:xfrm>
            <a:off x="8488541" y="3170492"/>
            <a:ext cx="1426720" cy="233030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11494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842D9231-A15B-6103-51A4-0645EDDD616D}"/>
              </a:ext>
            </a:extLst>
          </p:cNvPr>
          <p:cNvSpPr txBox="1"/>
          <p:nvPr/>
        </p:nvSpPr>
        <p:spPr>
          <a:xfrm>
            <a:off x="4876800" y="6109025"/>
            <a:ext cx="6096000" cy="369332"/>
          </a:xfrm>
          <a:prstGeom prst="rect">
            <a:avLst/>
          </a:prstGeom>
          <a:noFill/>
        </p:spPr>
        <p:txBody>
          <a:bodyPr wrap="square">
            <a:spAutoFit/>
          </a:bodyPr>
          <a:lstStyle/>
          <a:p>
            <a:r>
              <a:rPr lang="sk-SK" dirty="0">
                <a:latin typeface="Helvetica" panose="020B0604020202020204" pitchFamily="34" charset="0"/>
                <a:cs typeface="Helvetica" panose="020B0604020202020204" pitchFamily="34" charset="0"/>
              </a:rPr>
              <a:t>Level 2 </a:t>
            </a:r>
            <a:r>
              <a:rPr lang="sk-SK" dirty="0" err="1">
                <a:latin typeface="Helvetica" panose="020B0604020202020204" pitchFamily="34" charset="0"/>
                <a:cs typeface="Helvetica" panose="020B0604020202020204" pitchFamily="34" charset="0"/>
              </a:rPr>
              <a:t>Unit</a:t>
            </a:r>
            <a:r>
              <a:rPr lang="sk-SK" dirty="0">
                <a:latin typeface="Helvetica" panose="020B0604020202020204" pitchFamily="34" charset="0"/>
                <a:cs typeface="Helvetica" panose="020B0604020202020204" pitchFamily="34" charset="0"/>
              </a:rPr>
              <a:t> 2 </a:t>
            </a:r>
            <a:r>
              <a:rPr lang="sk-SK" dirty="0" err="1">
                <a:latin typeface="Helvetica" panose="020B0604020202020204" pitchFamily="34" charset="0"/>
                <a:cs typeface="Helvetica" panose="020B0604020202020204" pitchFamily="34" charset="0"/>
              </a:rPr>
              <a:t>Task</a:t>
            </a:r>
            <a:r>
              <a:rPr lang="sk-SK" dirty="0">
                <a:latin typeface="Helvetica" panose="020B0604020202020204" pitchFamily="34" charset="0"/>
                <a:cs typeface="Helvetica" panose="020B0604020202020204" pitchFamily="34" charset="0"/>
              </a:rPr>
              <a:t> 2</a:t>
            </a:r>
          </a:p>
        </p:txBody>
      </p:sp>
      <p:pic>
        <p:nvPicPr>
          <p:cNvPr id="3" name="Obrázek 2">
            <a:extLst>
              <a:ext uri="{FF2B5EF4-FFF2-40B4-BE49-F238E27FC236}">
                <a16:creationId xmlns:a16="http://schemas.microsoft.com/office/drawing/2014/main" id="{71A7859A-9897-377C-BE08-080E33EF79F9}"/>
              </a:ext>
            </a:extLst>
          </p:cNvPr>
          <p:cNvPicPr>
            <a:picLocks noChangeAspect="1"/>
          </p:cNvPicPr>
          <p:nvPr/>
        </p:nvPicPr>
        <p:blipFill>
          <a:blip r:embed="rId2"/>
          <a:stretch>
            <a:fillRect/>
          </a:stretch>
        </p:blipFill>
        <p:spPr>
          <a:xfrm>
            <a:off x="1958020" y="822723"/>
            <a:ext cx="8515439" cy="4734031"/>
          </a:xfrm>
          <a:prstGeom prst="rect">
            <a:avLst/>
          </a:prstGeom>
          <a:ln>
            <a:noFill/>
          </a:ln>
          <a:effectLst>
            <a:outerShdw blurRad="190500" algn="tl" rotWithShape="0">
              <a:srgbClr val="000000">
                <a:alpha val="70000"/>
              </a:srgbClr>
            </a:outerShdw>
          </a:effectLst>
        </p:spPr>
      </p:pic>
      <p:pic>
        <p:nvPicPr>
          <p:cNvPr id="4" name="Obrázek 3">
            <a:extLst>
              <a:ext uri="{FF2B5EF4-FFF2-40B4-BE49-F238E27FC236}">
                <a16:creationId xmlns:a16="http://schemas.microsoft.com/office/drawing/2014/main" id="{EE7BB3F0-F367-A81D-C431-C4D328DC7828}"/>
              </a:ext>
            </a:extLst>
          </p:cNvPr>
          <p:cNvPicPr>
            <a:picLocks noChangeAspect="1"/>
          </p:cNvPicPr>
          <p:nvPr/>
        </p:nvPicPr>
        <p:blipFill rotWithShape="1">
          <a:blip r:embed="rId3"/>
          <a:srcRect l="11039" t="11444" r="6566" b="16290"/>
          <a:stretch/>
        </p:blipFill>
        <p:spPr>
          <a:xfrm>
            <a:off x="7924800" y="1048448"/>
            <a:ext cx="2897001" cy="1423661"/>
          </a:xfrm>
          <a:prstGeom prst="rect">
            <a:avLst/>
          </a:prstGeom>
          <a:ln>
            <a:noFill/>
          </a:ln>
          <a:effectLst>
            <a:outerShdw blurRad="190500" algn="tl" rotWithShape="0">
              <a:schemeClr val="tx1">
                <a:lumMod val="95000"/>
                <a:lumOff val="5000"/>
                <a:alpha val="70000"/>
              </a:schemeClr>
            </a:outerShdw>
          </a:effectLst>
        </p:spPr>
      </p:pic>
      <p:sp>
        <p:nvSpPr>
          <p:cNvPr id="9" name="TextovéPole 8">
            <a:extLst>
              <a:ext uri="{FF2B5EF4-FFF2-40B4-BE49-F238E27FC236}">
                <a16:creationId xmlns:a16="http://schemas.microsoft.com/office/drawing/2014/main" id="{2F2ADDAA-A695-CB09-313E-B74BEAC2DC28}"/>
              </a:ext>
            </a:extLst>
          </p:cNvPr>
          <p:cNvSpPr txBox="1"/>
          <p:nvPr/>
        </p:nvSpPr>
        <p:spPr>
          <a:xfrm>
            <a:off x="8747460" y="2924402"/>
            <a:ext cx="816249" cy="1938992"/>
          </a:xfrm>
          <a:prstGeom prst="rect">
            <a:avLst/>
          </a:prstGeom>
          <a:noFill/>
          <a:ln>
            <a:solidFill>
              <a:schemeClr val="tx1">
                <a:lumMod val="95000"/>
                <a:lumOff val="5000"/>
              </a:schemeClr>
            </a:solidFill>
          </a:ln>
          <a:effectLst>
            <a:outerShdw blurRad="63500" sx="105000" sy="105000" algn="ctr" rotWithShape="0">
              <a:schemeClr val="tx1">
                <a:alpha val="40000"/>
              </a:schemeClr>
            </a:outerShdw>
          </a:effectLst>
        </p:spPr>
        <p:txBody>
          <a:bodyPr wrap="none" rtlCol="0">
            <a:spAutoFit/>
          </a:bodyPr>
          <a:lstStyle/>
          <a:p>
            <a:r>
              <a:rPr lang="sk-SK" sz="2400" b="1" dirty="0">
                <a:latin typeface="Helvetica" panose="020B0604020202020204" pitchFamily="34" charset="0"/>
                <a:cs typeface="Helvetica" panose="020B0604020202020204" pitchFamily="34" charset="0"/>
              </a:rPr>
              <a:t>2 - e</a:t>
            </a:r>
          </a:p>
          <a:p>
            <a:r>
              <a:rPr lang="sk-SK" sz="2400" b="1" dirty="0">
                <a:latin typeface="Helvetica" panose="020B0604020202020204" pitchFamily="34" charset="0"/>
                <a:cs typeface="Helvetica" panose="020B0604020202020204" pitchFamily="34" charset="0"/>
              </a:rPr>
              <a:t>3 - a</a:t>
            </a:r>
          </a:p>
          <a:p>
            <a:r>
              <a:rPr lang="sk-SK" sz="2400" b="1" dirty="0">
                <a:latin typeface="Helvetica" panose="020B0604020202020204" pitchFamily="34" charset="0"/>
                <a:cs typeface="Helvetica" panose="020B0604020202020204" pitchFamily="34" charset="0"/>
              </a:rPr>
              <a:t>4 - c</a:t>
            </a:r>
          </a:p>
          <a:p>
            <a:r>
              <a:rPr lang="sk-SK" sz="2400" b="1" dirty="0">
                <a:latin typeface="Helvetica" panose="020B0604020202020204" pitchFamily="34" charset="0"/>
                <a:cs typeface="Helvetica" panose="020B0604020202020204" pitchFamily="34" charset="0"/>
              </a:rPr>
              <a:t>5 - b</a:t>
            </a:r>
          </a:p>
          <a:p>
            <a:r>
              <a:rPr lang="sk-SK" sz="2400" b="1" dirty="0">
                <a:latin typeface="Helvetica" panose="020B0604020202020204" pitchFamily="34" charset="0"/>
                <a:cs typeface="Helvetica" panose="020B0604020202020204" pitchFamily="34" charset="0"/>
              </a:rPr>
              <a:t>6 - f</a:t>
            </a:r>
          </a:p>
        </p:txBody>
      </p:sp>
    </p:spTree>
    <p:extLst>
      <p:ext uri="{BB962C8B-B14F-4D97-AF65-F5344CB8AC3E}">
        <p14:creationId xmlns:p14="http://schemas.microsoft.com/office/powerpoint/2010/main" val="27326661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picture containing text, food, dish, screenshot&#10;&#10;Description automatically generated">
            <a:extLst>
              <a:ext uri="{FF2B5EF4-FFF2-40B4-BE49-F238E27FC236}">
                <a16:creationId xmlns:a16="http://schemas.microsoft.com/office/drawing/2014/main" id="{996EDFD8-33F5-3B85-1DE5-5C004C599DE8}"/>
              </a:ext>
            </a:extLst>
          </p:cNvPr>
          <p:cNvPicPr>
            <a:picLocks noChangeAspect="1"/>
          </p:cNvPicPr>
          <p:nvPr/>
        </p:nvPicPr>
        <p:blipFill rotWithShape="1">
          <a:blip r:embed="rId2"/>
          <a:srcRect r="4194"/>
          <a:stretch/>
        </p:blipFill>
        <p:spPr>
          <a:xfrm>
            <a:off x="1079021" y="1181616"/>
            <a:ext cx="3346825" cy="4780843"/>
          </a:xfrm>
          <a:prstGeom prst="rect">
            <a:avLst/>
          </a:prstGeom>
          <a:ln>
            <a:noFill/>
          </a:ln>
          <a:effectLst>
            <a:outerShdw blurRad="190500" algn="tl" rotWithShape="0">
              <a:srgbClr val="000000">
                <a:alpha val="70000"/>
              </a:srgbClr>
            </a:outerShdw>
          </a:effectLst>
        </p:spPr>
      </p:pic>
      <p:pic>
        <p:nvPicPr>
          <p:cNvPr id="3" name="Picture 5" descr="Diagram&#10;&#10;Description automatically generated">
            <a:extLst>
              <a:ext uri="{FF2B5EF4-FFF2-40B4-BE49-F238E27FC236}">
                <a16:creationId xmlns:a16="http://schemas.microsoft.com/office/drawing/2014/main" id="{39847AF7-48DF-9F9B-9601-488F8D4935DD}"/>
              </a:ext>
            </a:extLst>
          </p:cNvPr>
          <p:cNvPicPr>
            <a:picLocks noChangeAspect="1"/>
          </p:cNvPicPr>
          <p:nvPr/>
        </p:nvPicPr>
        <p:blipFill rotWithShape="1">
          <a:blip r:embed="rId3"/>
          <a:srcRect l="4936"/>
          <a:stretch/>
        </p:blipFill>
        <p:spPr>
          <a:xfrm>
            <a:off x="4530984" y="1181616"/>
            <a:ext cx="3346825" cy="4767507"/>
          </a:xfrm>
          <a:prstGeom prst="rect">
            <a:avLst/>
          </a:prstGeom>
          <a:ln>
            <a:noFill/>
          </a:ln>
          <a:effectLst>
            <a:outerShdw blurRad="190500" algn="tl" rotWithShape="0">
              <a:srgbClr val="000000">
                <a:alpha val="70000"/>
              </a:srgbClr>
            </a:outerShdw>
          </a:effectLst>
        </p:spPr>
      </p:pic>
      <p:sp>
        <p:nvSpPr>
          <p:cNvPr id="5" name="TextovéPole 4">
            <a:extLst>
              <a:ext uri="{FF2B5EF4-FFF2-40B4-BE49-F238E27FC236}">
                <a16:creationId xmlns:a16="http://schemas.microsoft.com/office/drawing/2014/main" id="{A994372A-9F3F-0746-3350-926C3A80D805}"/>
              </a:ext>
            </a:extLst>
          </p:cNvPr>
          <p:cNvSpPr txBox="1"/>
          <p:nvPr/>
        </p:nvSpPr>
        <p:spPr>
          <a:xfrm>
            <a:off x="8392886" y="1970721"/>
            <a:ext cx="3485694" cy="3416320"/>
          </a:xfrm>
          <a:prstGeom prst="rect">
            <a:avLst/>
          </a:prstGeom>
          <a:noFill/>
        </p:spPr>
        <p:txBody>
          <a:bodyPr wrap="square">
            <a:spAutoFit/>
          </a:bodyPr>
          <a:lstStyle/>
          <a:p>
            <a:pPr marL="342900" indent="-342900">
              <a:buFont typeface="Arial" panose="020B0604020202020204" pitchFamily="34" charset="0"/>
              <a:buChar char="•"/>
            </a:pPr>
            <a:r>
              <a:rPr lang="sk-SK" sz="2400" dirty="0">
                <a:solidFill>
                  <a:schemeClr val="bg1"/>
                </a:solidFill>
                <a:latin typeface="Helvetica" panose="020B0604020202020204" pitchFamily="34" charset="0"/>
                <a:cs typeface="Helvetica" panose="020B0604020202020204" pitchFamily="34" charset="0"/>
              </a:rPr>
              <a:t>v</a:t>
            </a:r>
            <a:r>
              <a:rPr lang="en-US" sz="2400" dirty="0" err="1">
                <a:solidFill>
                  <a:schemeClr val="bg1"/>
                </a:solidFill>
                <a:latin typeface="Helvetica" panose="020B0604020202020204" pitchFamily="34" charset="0"/>
                <a:cs typeface="Helvetica" panose="020B0604020202020204" pitchFamily="34" charset="0"/>
              </a:rPr>
              <a:t>isual</a:t>
            </a:r>
            <a:r>
              <a:rPr lang="en-US" sz="2400" dirty="0">
                <a:solidFill>
                  <a:schemeClr val="bg1"/>
                </a:solidFill>
                <a:latin typeface="Helvetica" panose="020B0604020202020204" pitchFamily="34" charset="0"/>
                <a:cs typeface="Helvetica" panose="020B0604020202020204" pitchFamily="34" charset="0"/>
              </a:rPr>
              <a:t> graphics</a:t>
            </a:r>
            <a:endParaRPr lang="sk-SK" sz="2400" dirty="0">
              <a:solidFill>
                <a:schemeClr val="bg1"/>
              </a:solidFill>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sk-SK" sz="2400" dirty="0">
                <a:solidFill>
                  <a:schemeClr val="bg1"/>
                </a:solidFill>
                <a:latin typeface="Helvetica" panose="020B0604020202020204" pitchFamily="34" charset="0"/>
                <a:cs typeface="Helvetica" panose="020B0604020202020204" pitchFamily="34" charset="0"/>
              </a:rPr>
              <a:t>p</a:t>
            </a:r>
            <a:r>
              <a:rPr lang="en-US" sz="2400" dirty="0" err="1">
                <a:solidFill>
                  <a:schemeClr val="bg1"/>
                </a:solidFill>
                <a:latin typeface="Helvetica" panose="020B0604020202020204" pitchFamily="34" charset="0"/>
                <a:cs typeface="Helvetica" panose="020B0604020202020204" pitchFamily="34" charset="0"/>
              </a:rPr>
              <a:t>ronunciation</a:t>
            </a:r>
            <a:r>
              <a:rPr lang="en-US" sz="2400" dirty="0">
                <a:solidFill>
                  <a:schemeClr val="bg1"/>
                </a:solidFill>
                <a:latin typeface="Helvetica" panose="020B0604020202020204" pitchFamily="34" charset="0"/>
                <a:cs typeface="Helvetica" panose="020B0604020202020204" pitchFamily="34" charset="0"/>
              </a:rPr>
              <a:t> practice</a:t>
            </a:r>
            <a:r>
              <a:rPr lang="sk-SK" sz="2400" dirty="0">
                <a:solidFill>
                  <a:schemeClr val="bg1"/>
                </a:solidFill>
                <a:latin typeface="Helvetica" panose="020B0604020202020204" pitchFamily="34" charset="0"/>
                <a:cs typeface="Helvetica" panose="020B0604020202020204" pitchFamily="34" charset="0"/>
              </a:rPr>
              <a:t> </a:t>
            </a:r>
            <a:r>
              <a:rPr lang="en-US" sz="2400" dirty="0">
                <a:solidFill>
                  <a:schemeClr val="bg1"/>
                </a:solidFill>
                <a:latin typeface="Helvetica" panose="020B0604020202020204" pitchFamily="34" charset="0"/>
                <a:cs typeface="Helvetica" panose="020B0604020202020204" pitchFamily="34" charset="0"/>
              </a:rPr>
              <a:t>based</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around</a:t>
            </a:r>
            <a:r>
              <a:rPr lang="en-US" sz="2400" dirty="0">
                <a:solidFill>
                  <a:schemeClr val="bg1"/>
                </a:solidFill>
                <a:latin typeface="Helvetica" panose="020B0604020202020204" pitchFamily="34" charset="0"/>
                <a:cs typeface="Helvetica" panose="020B0604020202020204" pitchFamily="34" charset="0"/>
              </a:rPr>
              <a:t> funny chants</a:t>
            </a:r>
            <a:endParaRPr lang="sk-SK" sz="2400" dirty="0">
              <a:solidFill>
                <a:schemeClr val="bg1"/>
              </a:solidFill>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sk-SK" sz="2400" dirty="0" err="1">
                <a:solidFill>
                  <a:schemeClr val="bg1"/>
                </a:solidFill>
                <a:latin typeface="Helvetica" panose="020B0604020202020204" pitchFamily="34" charset="0"/>
                <a:cs typeface="Helvetica" panose="020B0604020202020204" pitchFamily="34" charset="0"/>
              </a:rPr>
              <a:t>ativities</a:t>
            </a:r>
            <a:r>
              <a:rPr lang="sk-SK" sz="2400" dirty="0">
                <a:solidFill>
                  <a:schemeClr val="bg1"/>
                </a:solidFill>
                <a:latin typeface="Helvetica" panose="020B0604020202020204" pitchFamily="34" charset="0"/>
                <a:cs typeface="Helvetica" panose="020B0604020202020204" pitchFamily="34" charset="0"/>
              </a:rPr>
              <a:t> for </a:t>
            </a:r>
            <a:r>
              <a:rPr lang="sk-SK" sz="2400" dirty="0" err="1">
                <a:solidFill>
                  <a:schemeClr val="bg1"/>
                </a:solidFill>
                <a:latin typeface="Helvetica" panose="020B0604020202020204" pitchFamily="34" charset="0"/>
                <a:cs typeface="Helvetica" panose="020B0604020202020204" pitchFamily="34" charset="0"/>
              </a:rPr>
              <a:t>fast</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finishers</a:t>
            </a:r>
            <a:endParaRPr lang="en-US" sz="2400" dirty="0">
              <a:solidFill>
                <a:srgbClr val="FFFF00"/>
              </a:solidFill>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p:txBody>
      </p:sp>
      <p:sp>
        <p:nvSpPr>
          <p:cNvPr id="6" name="TextovéPole 5">
            <a:extLst>
              <a:ext uri="{FF2B5EF4-FFF2-40B4-BE49-F238E27FC236}">
                <a16:creationId xmlns:a16="http://schemas.microsoft.com/office/drawing/2014/main" id="{B5961F07-65E4-328D-13D9-D396DF05D1D3}"/>
              </a:ext>
            </a:extLst>
          </p:cNvPr>
          <p:cNvSpPr txBox="1"/>
          <p:nvPr/>
        </p:nvSpPr>
        <p:spPr>
          <a:xfrm>
            <a:off x="3349411" y="375494"/>
            <a:ext cx="2363147" cy="584775"/>
          </a:xfrm>
          <a:prstGeom prst="rect">
            <a:avLst/>
          </a:prstGeom>
          <a:noFill/>
        </p:spPr>
        <p:txBody>
          <a:bodyPr wrap="none" rtlCol="0">
            <a:spAutoFit/>
          </a:bodyPr>
          <a:lstStyle/>
          <a:p>
            <a:r>
              <a:rPr lang="sk-SK" sz="3200" b="1" dirty="0" err="1">
                <a:solidFill>
                  <a:schemeClr val="bg1"/>
                </a:solidFill>
                <a:latin typeface="Helvetica" panose="020B0604020202020204" pitchFamily="34" charset="0"/>
                <a:cs typeface="Helvetica" panose="020B0604020202020204" pitchFamily="34" charset="0"/>
              </a:rPr>
              <a:t>Vocabulary</a:t>
            </a:r>
            <a:endParaRPr lang="sk-SK" sz="3200" b="1" dirty="0">
              <a:solidFill>
                <a:schemeClr val="bg1"/>
              </a:solidFill>
              <a:latin typeface="Helvetica" panose="020B0604020202020204" pitchFamily="34" charset="0"/>
              <a:cs typeface="Helvetica" panose="020B0604020202020204" pitchFamily="34" charset="0"/>
            </a:endParaRPr>
          </a:p>
        </p:txBody>
      </p:sp>
      <p:pic>
        <p:nvPicPr>
          <p:cNvPr id="12" name="Obrázek 11" descr="Obsah obrázku text, Písmo&#10;&#10;Popis byl vytvořen automaticky">
            <a:extLst>
              <a:ext uri="{FF2B5EF4-FFF2-40B4-BE49-F238E27FC236}">
                <a16:creationId xmlns:a16="http://schemas.microsoft.com/office/drawing/2014/main" id="{A44CC20A-2AD0-41D8-D242-8A19EE13EA1F}"/>
              </a:ext>
            </a:extLst>
          </p:cNvPr>
          <p:cNvPicPr>
            <a:picLocks noChangeAspect="1"/>
          </p:cNvPicPr>
          <p:nvPr/>
        </p:nvPicPr>
        <p:blipFill rotWithShape="1">
          <a:blip r:embed="rId4">
            <a:extLst>
              <a:ext uri="{28A0092B-C50C-407E-A947-70E740481C1C}">
                <a14:useLocalDpi xmlns:a14="http://schemas.microsoft.com/office/drawing/2010/main" val="0"/>
              </a:ext>
            </a:extLst>
          </a:blip>
          <a:srcRect t="10430"/>
          <a:stretch/>
        </p:blipFill>
        <p:spPr>
          <a:xfrm>
            <a:off x="4683385" y="4735285"/>
            <a:ext cx="2435873" cy="1043993"/>
          </a:xfrm>
          <a:prstGeom prst="rect">
            <a:avLst/>
          </a:prstGeom>
          <a:ln>
            <a:noFill/>
          </a:ln>
          <a:effectLst>
            <a:outerShdw blurRad="190500" algn="tl" rotWithShape="0">
              <a:schemeClr val="tx1">
                <a:lumMod val="95000"/>
                <a:lumOff val="5000"/>
                <a:alpha val="70000"/>
              </a:schemeClr>
            </a:outerShdw>
          </a:effectLst>
        </p:spPr>
      </p:pic>
      <p:pic>
        <p:nvPicPr>
          <p:cNvPr id="14" name="Obrázek 13">
            <a:extLst>
              <a:ext uri="{FF2B5EF4-FFF2-40B4-BE49-F238E27FC236}">
                <a16:creationId xmlns:a16="http://schemas.microsoft.com/office/drawing/2014/main" id="{A607E29A-1A41-DED7-AFC6-533DCE11AD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0984" y="5704651"/>
            <a:ext cx="2188029" cy="4889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24303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C9312C18-DC21-D2CD-2FB0-3F0E680607C9}"/>
              </a:ext>
            </a:extLst>
          </p:cNvPr>
          <p:cNvPicPr>
            <a:picLocks noChangeAspect="1"/>
          </p:cNvPicPr>
          <p:nvPr/>
        </p:nvPicPr>
        <p:blipFill rotWithShape="1">
          <a:blip r:embed="rId2"/>
          <a:srcRect t="1637" r="51280"/>
          <a:stretch/>
        </p:blipFill>
        <p:spPr>
          <a:xfrm>
            <a:off x="967294" y="1415143"/>
            <a:ext cx="3191049" cy="4728536"/>
          </a:xfrm>
          <a:prstGeom prst="rect">
            <a:avLst/>
          </a:prstGeom>
          <a:ln>
            <a:noFill/>
          </a:ln>
          <a:effectLst>
            <a:outerShdw blurRad="190500" algn="tl" rotWithShape="0">
              <a:srgbClr val="000000">
                <a:alpha val="70000"/>
              </a:srgbClr>
            </a:outerShdw>
          </a:effectLst>
        </p:spPr>
      </p:pic>
      <p:sp>
        <p:nvSpPr>
          <p:cNvPr id="5" name="TextovéPole 4">
            <a:extLst>
              <a:ext uri="{FF2B5EF4-FFF2-40B4-BE49-F238E27FC236}">
                <a16:creationId xmlns:a16="http://schemas.microsoft.com/office/drawing/2014/main" id="{5806DFFC-D25C-0593-E59F-305CD19146EF}"/>
              </a:ext>
            </a:extLst>
          </p:cNvPr>
          <p:cNvSpPr txBox="1"/>
          <p:nvPr/>
        </p:nvSpPr>
        <p:spPr>
          <a:xfrm>
            <a:off x="4052201" y="345733"/>
            <a:ext cx="5036956" cy="584775"/>
          </a:xfrm>
          <a:prstGeom prst="rect">
            <a:avLst/>
          </a:prstGeom>
          <a:noFill/>
        </p:spPr>
        <p:txBody>
          <a:bodyPr wrap="none" rtlCol="0">
            <a:spAutoFit/>
          </a:bodyPr>
          <a:lstStyle/>
          <a:p>
            <a:r>
              <a:rPr lang="sk-SK" sz="3200" b="1" dirty="0" err="1">
                <a:solidFill>
                  <a:schemeClr val="bg1"/>
                </a:solidFill>
                <a:latin typeface="Helvetica" panose="020B0604020202020204" pitchFamily="34" charset="0"/>
                <a:cs typeface="Helvetica" panose="020B0604020202020204" pitchFamily="34" charset="0"/>
              </a:rPr>
              <a:t>Grammar</a:t>
            </a:r>
            <a:r>
              <a:rPr lang="sk-SK" sz="3200" b="1" dirty="0">
                <a:solidFill>
                  <a:schemeClr val="bg1"/>
                </a:solidFill>
                <a:latin typeface="Helvetica" panose="020B0604020202020204" pitchFamily="34" charset="0"/>
                <a:cs typeface="Helvetica" panose="020B0604020202020204" pitchFamily="34" charset="0"/>
              </a:rPr>
              <a:t> </a:t>
            </a:r>
            <a:r>
              <a:rPr lang="sk-SK" sz="3200" b="1" dirty="0" err="1">
                <a:solidFill>
                  <a:schemeClr val="bg1"/>
                </a:solidFill>
                <a:latin typeface="Helvetica" panose="020B0604020202020204" pitchFamily="34" charset="0"/>
                <a:cs typeface="Helvetica" panose="020B0604020202020204" pitchFamily="34" charset="0"/>
              </a:rPr>
              <a:t>presentation</a:t>
            </a:r>
            <a:r>
              <a:rPr lang="sk-SK" sz="3200" b="1" dirty="0">
                <a:solidFill>
                  <a:schemeClr val="bg1"/>
                </a:solidFill>
                <a:latin typeface="Helvetica" panose="020B0604020202020204" pitchFamily="34" charset="0"/>
                <a:cs typeface="Helvetica" panose="020B0604020202020204" pitchFamily="34" charset="0"/>
              </a:rPr>
              <a:t>  1</a:t>
            </a:r>
          </a:p>
        </p:txBody>
      </p:sp>
      <p:sp>
        <p:nvSpPr>
          <p:cNvPr id="6" name="TextovéPole 5">
            <a:extLst>
              <a:ext uri="{FF2B5EF4-FFF2-40B4-BE49-F238E27FC236}">
                <a16:creationId xmlns:a16="http://schemas.microsoft.com/office/drawing/2014/main" id="{02E52311-ED78-945D-9EC4-89D0944F61B0}"/>
              </a:ext>
            </a:extLst>
          </p:cNvPr>
          <p:cNvSpPr txBox="1"/>
          <p:nvPr/>
        </p:nvSpPr>
        <p:spPr>
          <a:xfrm>
            <a:off x="7949831" y="1260265"/>
            <a:ext cx="3882939" cy="6278642"/>
          </a:xfrm>
          <a:prstGeom prst="rect">
            <a:avLst/>
          </a:prstGeom>
          <a:noFill/>
        </p:spPr>
        <p:txBody>
          <a:bodyPr wrap="square" rtlCol="0">
            <a:spAutoFit/>
          </a:bodyPr>
          <a:lstStyle/>
          <a:p>
            <a:pPr marL="285750" indent="-285750">
              <a:buFont typeface="Arial" panose="020B0604020202020204" pitchFamily="34" charset="0"/>
              <a:buChar char="•"/>
            </a:pPr>
            <a:r>
              <a:rPr lang="sk-SK" sz="2400" dirty="0" err="1">
                <a:solidFill>
                  <a:schemeClr val="bg1"/>
                </a:solidFill>
                <a:latin typeface="Helvetica" panose="020B0604020202020204" pitchFamily="34" charset="0"/>
                <a:cs typeface="Helvetica" panose="020B0604020202020204" pitchFamily="34" charset="0"/>
              </a:rPr>
              <a:t>presentation</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using</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cartoons</a:t>
            </a:r>
            <a:r>
              <a:rPr lang="sk-SK" sz="2400" dirty="0">
                <a:solidFill>
                  <a:schemeClr val="bg1"/>
                </a:solidFill>
                <a:latin typeface="Helvetica" panose="020B0604020202020204" pitchFamily="34" charset="0"/>
                <a:cs typeface="Helvetica" panose="020B0604020202020204" pitchFamily="34" charset="0"/>
              </a:rPr>
              <a:t> (level 1-3) and </a:t>
            </a:r>
            <a:r>
              <a:rPr lang="sk-SK" sz="2400" dirty="0" err="1">
                <a:solidFill>
                  <a:schemeClr val="bg1"/>
                </a:solidFill>
                <a:latin typeface="Helvetica" panose="020B0604020202020204" pitchFamily="34" charset="0"/>
                <a:cs typeface="Helvetica" panose="020B0604020202020204" pitchFamily="34" charset="0"/>
              </a:rPr>
              <a:t>texts</a:t>
            </a:r>
            <a:r>
              <a:rPr lang="sk-SK" sz="2400" dirty="0">
                <a:solidFill>
                  <a:schemeClr val="bg1"/>
                </a:solidFill>
                <a:latin typeface="Helvetica" panose="020B0604020202020204" pitchFamily="34" charset="0"/>
                <a:cs typeface="Helvetica" panose="020B0604020202020204" pitchFamily="34" charset="0"/>
              </a:rPr>
              <a:t> (level 4-5)</a:t>
            </a: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sz="2400" dirty="0" err="1">
                <a:solidFill>
                  <a:schemeClr val="bg1"/>
                </a:solidFill>
                <a:latin typeface="Helvetica" panose="020B0604020202020204" pitchFamily="34" charset="0"/>
                <a:cs typeface="Helvetica" panose="020B0604020202020204" pitchFamily="34" charset="0"/>
              </a:rPr>
              <a:t>grammar</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animation</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with</a:t>
            </a:r>
            <a:r>
              <a:rPr lang="sk-SK" sz="2400" dirty="0">
                <a:solidFill>
                  <a:schemeClr val="bg1"/>
                </a:solidFill>
                <a:latin typeface="Helvetica" panose="020B0604020202020204" pitchFamily="34" charset="0"/>
                <a:cs typeface="Helvetica" panose="020B0604020202020204" pitchFamily="34" charset="0"/>
              </a:rPr>
              <a:t> a </a:t>
            </a:r>
            <a:r>
              <a:rPr lang="sk-SK" sz="2400" dirty="0" err="1">
                <a:solidFill>
                  <a:schemeClr val="bg1"/>
                </a:solidFill>
                <a:latin typeface="Helvetica" panose="020B0604020202020204" pitchFamily="34" charset="0"/>
                <a:cs typeface="Helvetica" panose="020B0604020202020204" pitchFamily="34" charset="0"/>
              </a:rPr>
              <a:t>mascot</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character</a:t>
            </a: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sz="2400" dirty="0" err="1">
                <a:solidFill>
                  <a:schemeClr val="bg1"/>
                </a:solidFill>
                <a:latin typeface="Helvetica" panose="020B0604020202020204" pitchFamily="34" charset="0"/>
                <a:cs typeface="Helvetica" panose="020B0604020202020204" pitchFamily="34" charset="0"/>
              </a:rPr>
              <a:t>practice</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exercises</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from</a:t>
            </a:r>
            <a:r>
              <a:rPr lang="sk-SK" sz="2400" dirty="0">
                <a:solidFill>
                  <a:schemeClr val="bg1"/>
                </a:solidFill>
                <a:latin typeface="Helvetica" panose="020B0604020202020204" pitchFamily="34" charset="0"/>
                <a:cs typeface="Helvetica" panose="020B0604020202020204" pitchFamily="34" charset="0"/>
              </a:rPr>
              <a:t> more </a:t>
            </a:r>
            <a:r>
              <a:rPr lang="sk-SK" sz="2400" dirty="0" err="1">
                <a:solidFill>
                  <a:schemeClr val="bg1"/>
                </a:solidFill>
                <a:latin typeface="Helvetica" panose="020B0604020202020204" pitchFamily="34" charset="0"/>
                <a:cs typeface="Helvetica" panose="020B0604020202020204" pitchFamily="34" charset="0"/>
              </a:rPr>
              <a:t>controlled</a:t>
            </a:r>
            <a:r>
              <a:rPr lang="sk-SK" sz="2400" dirty="0">
                <a:solidFill>
                  <a:schemeClr val="bg1"/>
                </a:solidFill>
                <a:latin typeface="Helvetica" panose="020B0604020202020204" pitchFamily="34" charset="0"/>
                <a:cs typeface="Helvetica" panose="020B0604020202020204" pitchFamily="34" charset="0"/>
              </a:rPr>
              <a:t> to more </a:t>
            </a:r>
            <a:r>
              <a:rPr lang="sk-SK" sz="2400" dirty="0" err="1">
                <a:solidFill>
                  <a:schemeClr val="bg1"/>
                </a:solidFill>
                <a:latin typeface="Helvetica" panose="020B0604020202020204" pitchFamily="34" charset="0"/>
                <a:cs typeface="Helvetica" panose="020B0604020202020204" pitchFamily="34" charset="0"/>
              </a:rPr>
              <a:t>personalised</a:t>
            </a: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sz="2400" dirty="0" err="1">
                <a:solidFill>
                  <a:schemeClr val="bg1"/>
                </a:solidFill>
                <a:latin typeface="Helvetica" panose="020B0604020202020204" pitchFamily="34" charset="0"/>
                <a:cs typeface="Helvetica" panose="020B0604020202020204" pitchFamily="34" charset="0"/>
              </a:rPr>
              <a:t>funny</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activities</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games</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quizzes</a:t>
            </a: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dirty="0"/>
          </a:p>
        </p:txBody>
      </p:sp>
      <p:pic>
        <p:nvPicPr>
          <p:cNvPr id="9" name="Obrázek 8">
            <a:extLst>
              <a:ext uri="{FF2B5EF4-FFF2-40B4-BE49-F238E27FC236}">
                <a16:creationId xmlns:a16="http://schemas.microsoft.com/office/drawing/2014/main" id="{F02DDC09-9584-C252-4179-2FEE9BE946F9}"/>
              </a:ext>
            </a:extLst>
          </p:cNvPr>
          <p:cNvPicPr>
            <a:picLocks noChangeAspect="1"/>
          </p:cNvPicPr>
          <p:nvPr/>
        </p:nvPicPr>
        <p:blipFill rotWithShape="1">
          <a:blip r:embed="rId2"/>
          <a:srcRect l="51213" t="1637"/>
          <a:stretch/>
        </p:blipFill>
        <p:spPr>
          <a:xfrm>
            <a:off x="4242170" y="1415143"/>
            <a:ext cx="3195417" cy="47285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857604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806DFFC-D25C-0593-E59F-305CD19146EF}"/>
              </a:ext>
            </a:extLst>
          </p:cNvPr>
          <p:cNvSpPr txBox="1"/>
          <p:nvPr/>
        </p:nvSpPr>
        <p:spPr>
          <a:xfrm>
            <a:off x="3268429" y="367504"/>
            <a:ext cx="5036956" cy="584775"/>
          </a:xfrm>
          <a:prstGeom prst="rect">
            <a:avLst/>
          </a:prstGeom>
          <a:noFill/>
        </p:spPr>
        <p:txBody>
          <a:bodyPr wrap="none" rtlCol="0">
            <a:spAutoFit/>
          </a:bodyPr>
          <a:lstStyle/>
          <a:p>
            <a:r>
              <a:rPr lang="sk-SK" sz="3200" b="1" dirty="0" err="1">
                <a:solidFill>
                  <a:schemeClr val="bg1"/>
                </a:solidFill>
                <a:latin typeface="Helvetica" panose="020B0604020202020204" pitchFamily="34" charset="0"/>
                <a:cs typeface="Helvetica" panose="020B0604020202020204" pitchFamily="34" charset="0"/>
              </a:rPr>
              <a:t>Grammar</a:t>
            </a:r>
            <a:r>
              <a:rPr lang="sk-SK" sz="3200" b="1" dirty="0">
                <a:solidFill>
                  <a:schemeClr val="bg1"/>
                </a:solidFill>
                <a:latin typeface="Helvetica" panose="020B0604020202020204" pitchFamily="34" charset="0"/>
                <a:cs typeface="Helvetica" panose="020B0604020202020204" pitchFamily="34" charset="0"/>
              </a:rPr>
              <a:t> </a:t>
            </a:r>
            <a:r>
              <a:rPr lang="sk-SK" sz="3200" b="1" dirty="0" err="1">
                <a:solidFill>
                  <a:schemeClr val="bg1"/>
                </a:solidFill>
                <a:latin typeface="Helvetica" panose="020B0604020202020204" pitchFamily="34" charset="0"/>
                <a:cs typeface="Helvetica" panose="020B0604020202020204" pitchFamily="34" charset="0"/>
              </a:rPr>
              <a:t>presentation</a:t>
            </a:r>
            <a:r>
              <a:rPr lang="sk-SK" sz="3200" b="1" dirty="0">
                <a:solidFill>
                  <a:schemeClr val="bg1"/>
                </a:solidFill>
                <a:latin typeface="Helvetica" panose="020B0604020202020204" pitchFamily="34" charset="0"/>
                <a:cs typeface="Helvetica" panose="020B0604020202020204" pitchFamily="34" charset="0"/>
              </a:rPr>
              <a:t>  2</a:t>
            </a:r>
          </a:p>
        </p:txBody>
      </p:sp>
      <p:sp>
        <p:nvSpPr>
          <p:cNvPr id="6" name="TextovéPole 5">
            <a:extLst>
              <a:ext uri="{FF2B5EF4-FFF2-40B4-BE49-F238E27FC236}">
                <a16:creationId xmlns:a16="http://schemas.microsoft.com/office/drawing/2014/main" id="{02E52311-ED78-945D-9EC4-89D0944F61B0}"/>
              </a:ext>
            </a:extLst>
          </p:cNvPr>
          <p:cNvSpPr txBox="1"/>
          <p:nvPr/>
        </p:nvSpPr>
        <p:spPr>
          <a:xfrm>
            <a:off x="7949831" y="1260265"/>
            <a:ext cx="3882939" cy="6647974"/>
          </a:xfrm>
          <a:prstGeom prst="rect">
            <a:avLst/>
          </a:prstGeom>
          <a:noFill/>
        </p:spPr>
        <p:txBody>
          <a:bodyPr wrap="square" rtlCol="0">
            <a:spAutoFit/>
          </a:bodyPr>
          <a:lstStyle/>
          <a:p>
            <a:pPr marL="285750" indent="-285750">
              <a:buFont typeface="Arial" panose="020B0604020202020204" pitchFamily="34" charset="0"/>
              <a:buChar char="•"/>
            </a:pPr>
            <a:r>
              <a:rPr lang="sk-SK" sz="2400" dirty="0" err="1">
                <a:solidFill>
                  <a:schemeClr val="bg1"/>
                </a:solidFill>
                <a:latin typeface="Helvetica" panose="020B0604020202020204" pitchFamily="34" charset="0"/>
                <a:cs typeface="Helvetica" panose="020B0604020202020204" pitchFamily="34" charset="0"/>
              </a:rPr>
              <a:t>grammar</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presentation</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using</a:t>
            </a:r>
            <a:r>
              <a:rPr lang="sk-SK" sz="2400" dirty="0">
                <a:solidFill>
                  <a:schemeClr val="bg1"/>
                </a:solidFill>
                <a:latin typeface="Helvetica" panose="020B0604020202020204" pitchFamily="34" charset="0"/>
                <a:cs typeface="Helvetica" panose="020B0604020202020204" pitchFamily="34" charset="0"/>
              </a:rPr>
              <a:t> story </a:t>
            </a:r>
            <a:r>
              <a:rPr lang="sk-SK" sz="2400" dirty="0" err="1">
                <a:solidFill>
                  <a:schemeClr val="bg1"/>
                </a:solidFill>
                <a:latin typeface="Helvetica" panose="020B0604020202020204" pitchFamily="34" charset="0"/>
                <a:cs typeface="Helvetica" panose="020B0604020202020204" pitchFamily="34" charset="0"/>
              </a:rPr>
              <a:t>videos</a:t>
            </a: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sz="2400" dirty="0" err="1">
                <a:solidFill>
                  <a:schemeClr val="bg1"/>
                </a:solidFill>
                <a:latin typeface="Helvetica" panose="020B0604020202020204" pitchFamily="34" charset="0"/>
                <a:cs typeface="Helvetica" panose="020B0604020202020204" pitchFamily="34" charset="0"/>
              </a:rPr>
              <a:t>cool</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talk</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with</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colloquial</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expressions</a:t>
            </a: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sz="2400" dirty="0">
                <a:solidFill>
                  <a:schemeClr val="bg1"/>
                </a:solidFill>
                <a:latin typeface="Helvetica" panose="020B0604020202020204" pitchFamily="34" charset="0"/>
                <a:cs typeface="Helvetica" panose="020B0604020202020204" pitchFamily="34" charset="0"/>
              </a:rPr>
              <a:t>story extra </a:t>
            </a:r>
            <a:r>
              <a:rPr lang="sk-SK" sz="2400" dirty="0" err="1">
                <a:solidFill>
                  <a:schemeClr val="bg1"/>
                </a:solidFill>
                <a:latin typeface="Helvetica" panose="020B0604020202020204" pitchFamily="34" charset="0"/>
                <a:cs typeface="Helvetica" panose="020B0604020202020204" pitchFamily="34" charset="0"/>
              </a:rPr>
              <a:t>videos</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with</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one</a:t>
            </a:r>
            <a:r>
              <a:rPr lang="sk-SK" sz="2400" dirty="0">
                <a:solidFill>
                  <a:schemeClr val="bg1"/>
                </a:solidFill>
                <a:latin typeface="Helvetica" panose="020B0604020202020204" pitchFamily="34" charset="0"/>
                <a:cs typeface="Helvetica" panose="020B0604020202020204" pitchFamily="34" charset="0"/>
              </a:rPr>
              <a:t> of </a:t>
            </a:r>
            <a:r>
              <a:rPr lang="sk-SK" sz="2400" dirty="0" err="1">
                <a:solidFill>
                  <a:schemeClr val="bg1"/>
                </a:solidFill>
                <a:latin typeface="Helvetica" panose="020B0604020202020204" pitchFamily="34" charset="0"/>
                <a:cs typeface="Helvetica" panose="020B0604020202020204" pitchFamily="34" charset="0"/>
              </a:rPr>
              <a:t>the</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characters</a:t>
            </a:r>
            <a:r>
              <a:rPr lang="sk-SK" sz="2400" dirty="0">
                <a:solidFill>
                  <a:schemeClr val="bg1"/>
                </a:solidFill>
                <a:latin typeface="Helvetica" panose="020B0604020202020204" pitchFamily="34" charset="0"/>
                <a:cs typeface="Helvetica" panose="020B0604020202020204" pitchFamily="34" charset="0"/>
              </a:rPr>
              <a:t>) </a:t>
            </a: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sz="2400" dirty="0" err="1">
                <a:solidFill>
                  <a:schemeClr val="bg1"/>
                </a:solidFill>
                <a:latin typeface="Helvetica" panose="020B0604020202020204" pitchFamily="34" charset="0"/>
                <a:cs typeface="Helvetica" panose="020B0604020202020204" pitchFamily="34" charset="0"/>
              </a:rPr>
              <a:t>grammar</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animation</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with</a:t>
            </a:r>
            <a:r>
              <a:rPr lang="sk-SK" sz="2400" dirty="0">
                <a:solidFill>
                  <a:schemeClr val="bg1"/>
                </a:solidFill>
                <a:latin typeface="Helvetica" panose="020B0604020202020204" pitchFamily="34" charset="0"/>
                <a:cs typeface="Helvetica" panose="020B0604020202020204" pitchFamily="34" charset="0"/>
              </a:rPr>
              <a:t> a </a:t>
            </a:r>
            <a:r>
              <a:rPr lang="sk-SK" sz="2400" dirty="0" err="1">
                <a:solidFill>
                  <a:schemeClr val="bg1"/>
                </a:solidFill>
                <a:latin typeface="Helvetica" panose="020B0604020202020204" pitchFamily="34" charset="0"/>
                <a:cs typeface="Helvetica" panose="020B0604020202020204" pitchFamily="34" charset="0"/>
              </a:rPr>
              <a:t>mascot</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character</a:t>
            </a: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sz="2400" dirty="0" err="1">
                <a:solidFill>
                  <a:schemeClr val="bg1"/>
                </a:solidFill>
                <a:latin typeface="Helvetica" panose="020B0604020202020204" pitchFamily="34" charset="0"/>
                <a:cs typeface="Helvetica" panose="020B0604020202020204" pitchFamily="34" charset="0"/>
              </a:rPr>
              <a:t>funny</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activities</a:t>
            </a: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dirty="0"/>
          </a:p>
        </p:txBody>
      </p:sp>
      <p:pic>
        <p:nvPicPr>
          <p:cNvPr id="3" name="Picture 5" descr="Text&#10;&#10;Description automatically generated">
            <a:extLst>
              <a:ext uri="{FF2B5EF4-FFF2-40B4-BE49-F238E27FC236}">
                <a16:creationId xmlns:a16="http://schemas.microsoft.com/office/drawing/2014/main" id="{AE7D9DBA-13F8-362C-1957-81050CCCA13E}"/>
              </a:ext>
            </a:extLst>
          </p:cNvPr>
          <p:cNvPicPr>
            <a:picLocks noChangeAspect="1"/>
          </p:cNvPicPr>
          <p:nvPr/>
        </p:nvPicPr>
        <p:blipFill>
          <a:blip r:embed="rId3"/>
          <a:stretch>
            <a:fillRect/>
          </a:stretch>
        </p:blipFill>
        <p:spPr>
          <a:xfrm>
            <a:off x="4319835" y="1456207"/>
            <a:ext cx="3109737" cy="4613230"/>
          </a:xfrm>
          <a:prstGeom prst="rect">
            <a:avLst/>
          </a:prstGeom>
          <a:ln>
            <a:noFill/>
          </a:ln>
          <a:effectLst>
            <a:outerShdw blurRad="190500" algn="tl" rotWithShape="0">
              <a:srgbClr val="000000">
                <a:alpha val="70000"/>
              </a:srgbClr>
            </a:outerShdw>
          </a:effectLst>
        </p:spPr>
      </p:pic>
      <p:pic>
        <p:nvPicPr>
          <p:cNvPr id="7" name="Picture 4" descr="Graphical user interface, text, application, chat or text message&#10;&#10;Description automatically generated">
            <a:extLst>
              <a:ext uri="{FF2B5EF4-FFF2-40B4-BE49-F238E27FC236}">
                <a16:creationId xmlns:a16="http://schemas.microsoft.com/office/drawing/2014/main" id="{13101D8F-3904-4C0F-AB69-116D8A93C029}"/>
              </a:ext>
            </a:extLst>
          </p:cNvPr>
          <p:cNvPicPr>
            <a:picLocks noChangeAspect="1"/>
          </p:cNvPicPr>
          <p:nvPr/>
        </p:nvPicPr>
        <p:blipFill>
          <a:blip r:embed="rId4"/>
          <a:stretch>
            <a:fillRect/>
          </a:stretch>
        </p:blipFill>
        <p:spPr>
          <a:xfrm>
            <a:off x="1033600" y="1456207"/>
            <a:ext cx="3192772" cy="4613230"/>
          </a:xfrm>
          <a:prstGeom prst="rect">
            <a:avLst/>
          </a:prstGeom>
          <a:ln>
            <a:noFill/>
          </a:ln>
          <a:effectLst>
            <a:outerShdw blurRad="190500" algn="tl" rotWithShape="0">
              <a:srgbClr val="000000">
                <a:alpha val="70000"/>
              </a:srgbClr>
            </a:outerShdw>
          </a:effectLst>
        </p:spPr>
      </p:pic>
      <p:pic>
        <p:nvPicPr>
          <p:cNvPr id="8" name="Obrázek 7">
            <a:extLst>
              <a:ext uri="{FF2B5EF4-FFF2-40B4-BE49-F238E27FC236}">
                <a16:creationId xmlns:a16="http://schemas.microsoft.com/office/drawing/2014/main" id="{FDE76786-C511-2E76-BC98-5426638578C7}"/>
              </a:ext>
            </a:extLst>
          </p:cNvPr>
          <p:cNvPicPr>
            <a:picLocks noChangeAspect="1"/>
          </p:cNvPicPr>
          <p:nvPr/>
        </p:nvPicPr>
        <p:blipFill rotWithShape="1">
          <a:blip r:embed="rId5"/>
          <a:srcRect l="21330" t="61890" r="67670" b="29968"/>
          <a:stretch/>
        </p:blipFill>
        <p:spPr>
          <a:xfrm>
            <a:off x="513341" y="4691742"/>
            <a:ext cx="1944765" cy="809525"/>
          </a:xfrm>
          <a:prstGeom prst="rect">
            <a:avLst/>
          </a:prstGeom>
        </p:spPr>
      </p:pic>
    </p:spTree>
    <p:extLst>
      <p:ext uri="{BB962C8B-B14F-4D97-AF65-F5344CB8AC3E}">
        <p14:creationId xmlns:p14="http://schemas.microsoft.com/office/powerpoint/2010/main" val="9522737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806DFFC-D25C-0593-E59F-305CD19146EF}"/>
              </a:ext>
            </a:extLst>
          </p:cNvPr>
          <p:cNvSpPr txBox="1"/>
          <p:nvPr/>
        </p:nvSpPr>
        <p:spPr>
          <a:xfrm>
            <a:off x="3268429" y="367504"/>
            <a:ext cx="6009979" cy="584775"/>
          </a:xfrm>
          <a:prstGeom prst="rect">
            <a:avLst/>
          </a:prstGeom>
          <a:noFill/>
        </p:spPr>
        <p:txBody>
          <a:bodyPr wrap="none" rtlCol="0">
            <a:spAutoFit/>
          </a:bodyPr>
          <a:lstStyle/>
          <a:p>
            <a:r>
              <a:rPr lang="sk-SK" sz="3200" b="1" dirty="0" err="1">
                <a:solidFill>
                  <a:schemeClr val="bg1"/>
                </a:solidFill>
                <a:latin typeface="Helvetica" panose="020B0604020202020204" pitchFamily="34" charset="0"/>
                <a:cs typeface="Helvetica" panose="020B0604020202020204" pitchFamily="34" charset="0"/>
              </a:rPr>
              <a:t>Functions</a:t>
            </a:r>
            <a:r>
              <a:rPr lang="sk-SK" sz="3200" b="1" dirty="0">
                <a:solidFill>
                  <a:schemeClr val="bg1"/>
                </a:solidFill>
                <a:latin typeface="Helvetica" panose="020B0604020202020204" pitchFamily="34" charset="0"/>
                <a:cs typeface="Helvetica" panose="020B0604020202020204" pitchFamily="34" charset="0"/>
              </a:rPr>
              <a:t> and </a:t>
            </a:r>
            <a:r>
              <a:rPr lang="sk-SK" sz="3200" b="1" dirty="0" err="1">
                <a:solidFill>
                  <a:schemeClr val="bg1"/>
                </a:solidFill>
                <a:latin typeface="Helvetica" panose="020B0604020202020204" pitchFamily="34" charset="0"/>
                <a:cs typeface="Helvetica" panose="020B0604020202020204" pitchFamily="34" charset="0"/>
              </a:rPr>
              <a:t>Skills</a:t>
            </a:r>
            <a:r>
              <a:rPr lang="sk-SK" sz="3200" b="1" dirty="0">
                <a:solidFill>
                  <a:schemeClr val="bg1"/>
                </a:solidFill>
                <a:latin typeface="Helvetica" panose="020B0604020202020204" pitchFamily="34" charset="0"/>
                <a:cs typeface="Helvetica" panose="020B0604020202020204" pitchFamily="34" charset="0"/>
              </a:rPr>
              <a:t> </a:t>
            </a:r>
            <a:r>
              <a:rPr lang="sk-SK" sz="3200" b="1" dirty="0" err="1">
                <a:solidFill>
                  <a:schemeClr val="bg1"/>
                </a:solidFill>
                <a:latin typeface="Helvetica" panose="020B0604020202020204" pitchFamily="34" charset="0"/>
                <a:cs typeface="Helvetica" panose="020B0604020202020204" pitchFamily="34" charset="0"/>
              </a:rPr>
              <a:t>training</a:t>
            </a:r>
            <a:endParaRPr lang="sk-SK" sz="3200" b="1" dirty="0">
              <a:solidFill>
                <a:schemeClr val="bg1"/>
              </a:solidFill>
              <a:latin typeface="Helvetica" panose="020B0604020202020204" pitchFamily="34" charset="0"/>
              <a:cs typeface="Helvetica" panose="020B0604020202020204" pitchFamily="34" charset="0"/>
            </a:endParaRPr>
          </a:p>
        </p:txBody>
      </p:sp>
      <p:sp>
        <p:nvSpPr>
          <p:cNvPr id="6" name="TextovéPole 5">
            <a:extLst>
              <a:ext uri="{FF2B5EF4-FFF2-40B4-BE49-F238E27FC236}">
                <a16:creationId xmlns:a16="http://schemas.microsoft.com/office/drawing/2014/main" id="{02E52311-ED78-945D-9EC4-89D0944F61B0}"/>
              </a:ext>
            </a:extLst>
          </p:cNvPr>
          <p:cNvSpPr txBox="1"/>
          <p:nvPr/>
        </p:nvSpPr>
        <p:spPr>
          <a:xfrm>
            <a:off x="9610383" y="2337951"/>
            <a:ext cx="2298589" cy="4062651"/>
          </a:xfrm>
          <a:prstGeom prst="rect">
            <a:avLst/>
          </a:prstGeom>
          <a:noFill/>
        </p:spPr>
        <p:txBody>
          <a:bodyPr wrap="square" rtlCol="0">
            <a:spAutoFit/>
          </a:bodyPr>
          <a:lstStyle/>
          <a:p>
            <a:pPr marL="285750" indent="-285750">
              <a:buFont typeface="Arial" panose="020B0604020202020204" pitchFamily="34" charset="0"/>
              <a:buChar char="•"/>
            </a:pPr>
            <a:r>
              <a:rPr lang="sk-SK" sz="2400" dirty="0" err="1">
                <a:solidFill>
                  <a:schemeClr val="bg1"/>
                </a:solidFill>
                <a:latin typeface="Helvetica" panose="020B0604020202020204" pitchFamily="34" charset="0"/>
                <a:cs typeface="Helvetica" panose="020B0604020202020204" pitchFamily="34" charset="0"/>
              </a:rPr>
              <a:t>skills</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training</a:t>
            </a: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sz="2400" dirty="0" err="1">
                <a:solidFill>
                  <a:schemeClr val="bg1"/>
                </a:solidFill>
                <a:latin typeface="Helvetica" panose="020B0604020202020204" pitchFamily="34" charset="0"/>
                <a:cs typeface="Helvetica" panose="020B0604020202020204" pitchFamily="34" charset="0"/>
              </a:rPr>
              <a:t>exam</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preparation</a:t>
            </a: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sz="2400" dirty="0">
                <a:solidFill>
                  <a:schemeClr val="bg1"/>
                </a:solidFill>
                <a:latin typeface="Helvetica" panose="020B0604020202020204" pitchFamily="34" charset="0"/>
                <a:cs typeface="Helvetica" panose="020B0604020202020204" pitchFamily="34" charset="0"/>
              </a:rPr>
              <a:t>study </a:t>
            </a:r>
            <a:r>
              <a:rPr lang="sk-SK" sz="2400" dirty="0" err="1">
                <a:solidFill>
                  <a:schemeClr val="bg1"/>
                </a:solidFill>
                <a:latin typeface="Helvetica" panose="020B0604020202020204" pitchFamily="34" charset="0"/>
                <a:cs typeface="Helvetica" panose="020B0604020202020204" pitchFamily="34" charset="0"/>
              </a:rPr>
              <a:t>tips</a:t>
            </a: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dirty="0"/>
          </a:p>
        </p:txBody>
      </p:sp>
      <p:pic>
        <p:nvPicPr>
          <p:cNvPr id="2" name="Picture 4">
            <a:extLst>
              <a:ext uri="{FF2B5EF4-FFF2-40B4-BE49-F238E27FC236}">
                <a16:creationId xmlns:a16="http://schemas.microsoft.com/office/drawing/2014/main" id="{63270210-93D6-A980-D2D2-8013D8B7DA09}"/>
              </a:ext>
            </a:extLst>
          </p:cNvPr>
          <p:cNvPicPr>
            <a:picLocks noChangeAspect="1"/>
          </p:cNvPicPr>
          <p:nvPr/>
        </p:nvPicPr>
        <p:blipFill rotWithShape="1">
          <a:blip r:embed="rId2"/>
          <a:srcRect r="464" b="2256"/>
          <a:stretch/>
        </p:blipFill>
        <p:spPr>
          <a:xfrm>
            <a:off x="2919075" y="1456205"/>
            <a:ext cx="3176925" cy="4509166"/>
          </a:xfrm>
          <a:prstGeom prst="rect">
            <a:avLst/>
          </a:prstGeom>
          <a:ln>
            <a:noFill/>
          </a:ln>
          <a:effectLst>
            <a:outerShdw blurRad="190500" algn="tl" rotWithShape="0">
              <a:srgbClr val="000000">
                <a:alpha val="70000"/>
              </a:srgbClr>
            </a:outerShdw>
          </a:effectLst>
        </p:spPr>
      </p:pic>
      <p:sp>
        <p:nvSpPr>
          <p:cNvPr id="9" name="TextovéPole 8">
            <a:extLst>
              <a:ext uri="{FF2B5EF4-FFF2-40B4-BE49-F238E27FC236}">
                <a16:creationId xmlns:a16="http://schemas.microsoft.com/office/drawing/2014/main" id="{3D5741FC-3C5E-62E2-BE27-C424A9339EE7}"/>
              </a:ext>
            </a:extLst>
          </p:cNvPr>
          <p:cNvSpPr txBox="1"/>
          <p:nvPr/>
        </p:nvSpPr>
        <p:spPr>
          <a:xfrm>
            <a:off x="628682" y="2470159"/>
            <a:ext cx="2307771" cy="2585323"/>
          </a:xfrm>
          <a:prstGeom prst="rect">
            <a:avLst/>
          </a:prstGeom>
          <a:noFill/>
        </p:spPr>
        <p:txBody>
          <a:bodyPr wrap="square">
            <a:spAutoFit/>
          </a:bodyPr>
          <a:lstStyle/>
          <a:p>
            <a:pPr marL="285750" indent="-285750">
              <a:buFont typeface="Arial" panose="020B0604020202020204" pitchFamily="34" charset="0"/>
              <a:buChar char="•"/>
            </a:pPr>
            <a:r>
              <a:rPr lang="sk-SK" sz="2400" dirty="0" err="1">
                <a:solidFill>
                  <a:schemeClr val="bg1"/>
                </a:solidFill>
                <a:latin typeface="Helvetica" panose="020B0604020202020204" pitchFamily="34" charset="0"/>
                <a:cs typeface="Helvetica" panose="020B0604020202020204" pitchFamily="34" charset="0"/>
              </a:rPr>
              <a:t>situational</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videos</a:t>
            </a: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sz="2400" dirty="0" err="1">
                <a:solidFill>
                  <a:schemeClr val="bg1"/>
                </a:solidFill>
                <a:latin typeface="Helvetica" panose="020B0604020202020204" pitchFamily="34" charset="0"/>
                <a:cs typeface="Helvetica" panose="020B0604020202020204" pitchFamily="34" charset="0"/>
              </a:rPr>
              <a:t>guided</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speaking</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tasks</a:t>
            </a: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1800" dirty="0">
              <a:solidFill>
                <a:schemeClr val="bg1"/>
              </a:solidFill>
              <a:latin typeface="Helvetica" panose="020B0604020202020204" pitchFamily="34" charset="0"/>
              <a:cs typeface="Helvetica" panose="020B0604020202020204" pitchFamily="34" charset="0"/>
            </a:endParaRPr>
          </a:p>
        </p:txBody>
      </p:sp>
      <p:pic>
        <p:nvPicPr>
          <p:cNvPr id="11" name="Picture 5" descr="A picture containing graphical user interface&#10;&#10;Description automatically generated">
            <a:extLst>
              <a:ext uri="{FF2B5EF4-FFF2-40B4-BE49-F238E27FC236}">
                <a16:creationId xmlns:a16="http://schemas.microsoft.com/office/drawing/2014/main" id="{9372E146-3EF2-F501-7460-2EACD4FF823D}"/>
              </a:ext>
            </a:extLst>
          </p:cNvPr>
          <p:cNvPicPr>
            <a:picLocks noChangeAspect="1"/>
          </p:cNvPicPr>
          <p:nvPr/>
        </p:nvPicPr>
        <p:blipFill rotWithShape="1">
          <a:blip r:embed="rId3"/>
          <a:srcRect l="2516" t="2759" r="3871" b="4716"/>
          <a:stretch/>
        </p:blipFill>
        <p:spPr>
          <a:xfrm>
            <a:off x="6273418" y="1456205"/>
            <a:ext cx="3176925" cy="450916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98323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56C7D74D-78D8-E46F-A7C6-CD6B3B7DA046}"/>
              </a:ext>
            </a:extLst>
          </p:cNvPr>
          <p:cNvSpPr/>
          <p:nvPr/>
        </p:nvSpPr>
        <p:spPr>
          <a:xfrm>
            <a:off x="478971" y="1464063"/>
            <a:ext cx="11223171" cy="4893647"/>
          </a:xfrm>
          <a:prstGeom prst="rect">
            <a:avLst/>
          </a:prstGeom>
          <a:solidFill>
            <a:schemeClr val="bg1"/>
          </a:solidFill>
          <a:ln w="28575">
            <a:solidFill>
              <a:srgbClr val="00A8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Open Sans"/>
              <a:ea typeface="+mn-ea"/>
              <a:cs typeface="+mn-cs"/>
            </a:endParaRPr>
          </a:p>
        </p:txBody>
      </p:sp>
      <p:sp>
        <p:nvSpPr>
          <p:cNvPr id="4" name="TextovéPole 3">
            <a:extLst>
              <a:ext uri="{FF2B5EF4-FFF2-40B4-BE49-F238E27FC236}">
                <a16:creationId xmlns:a16="http://schemas.microsoft.com/office/drawing/2014/main" id="{E49B91FA-7974-8D25-4651-8F5FF58EB828}"/>
              </a:ext>
            </a:extLst>
          </p:cNvPr>
          <p:cNvSpPr txBox="1"/>
          <p:nvPr/>
        </p:nvSpPr>
        <p:spPr>
          <a:xfrm>
            <a:off x="978729" y="1464063"/>
            <a:ext cx="10223653"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3600" b="1" i="0" u="none" strike="noStrike" kern="1200" cap="none" spc="0" normalizeH="0" baseline="0" noProof="0" dirty="0">
                <a:ln>
                  <a:noFill/>
                </a:ln>
                <a:solidFill>
                  <a:prstClr val="black"/>
                </a:solidFill>
                <a:effectLst/>
                <a:uLnTx/>
                <a:uFillTx/>
                <a:latin typeface="Open Sans"/>
                <a:ea typeface="+mn-ea"/>
                <a:cs typeface="+mn-cs"/>
              </a:rPr>
              <a:t>                                 </a:t>
            </a:r>
            <a:r>
              <a:rPr kumimoji="0" lang="sk-SK" sz="3200" b="1" i="0" u="none" strike="noStrike" kern="1200" cap="none" spc="0" normalizeH="0" baseline="0" noProof="0" dirty="0" err="1">
                <a:ln>
                  <a:noFill/>
                </a:ln>
                <a:solidFill>
                  <a:prstClr val="black"/>
                </a:solidFill>
                <a:effectLst/>
                <a:uLnTx/>
                <a:uFillTx/>
                <a:latin typeface="Open Sans"/>
                <a:ea typeface="+mn-ea"/>
                <a:cs typeface="+mn-cs"/>
              </a:rPr>
              <a:t>Distribution</a:t>
            </a:r>
            <a:r>
              <a:rPr kumimoji="0" lang="sk-SK" sz="3600" b="1" i="0" u="none" strike="noStrike" kern="1200" cap="none" spc="0" normalizeH="0" baseline="0" noProof="0" dirty="0">
                <a:ln>
                  <a:noFill/>
                </a:ln>
                <a:solidFill>
                  <a:prstClr val="black"/>
                </a:solidFill>
                <a:effectLst/>
                <a:uLnTx/>
                <a:uFillTx/>
                <a:latin typeface="Open Sans"/>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3600" b="1" i="0" u="none" strike="noStrike" kern="1200" cap="none" spc="0" normalizeH="0" baseline="0" noProof="0" dirty="0">
                <a:ln>
                  <a:noFill/>
                </a:ln>
                <a:solidFill>
                  <a:prstClr val="black"/>
                </a:solidFill>
                <a:effectLst/>
                <a:uLnTx/>
                <a:uFillTx/>
                <a:latin typeface="Open Sans"/>
                <a:ea typeface="+mn-ea"/>
                <a:cs typeface="+mn-cs"/>
              </a:rPr>
              <a:t>       </a:t>
            </a:r>
            <a:endParaRPr kumimoji="0" lang="sk-SK" sz="3200" b="1" i="0" u="none" strike="noStrike" kern="1200" cap="none" spc="0" normalizeH="0" baseline="0" noProof="0" dirty="0">
              <a:ln>
                <a:noFill/>
              </a:ln>
              <a:solidFill>
                <a:prstClr val="black"/>
              </a:solidFill>
              <a:effectLst/>
              <a:uLnTx/>
              <a:uFillTx/>
              <a:latin typeface="Open Sans"/>
              <a:ea typeface="+mn-ea"/>
              <a:cs typeface="+mn-cs"/>
            </a:endParaRPr>
          </a:p>
          <a:p>
            <a:pPr marL="457200" indent="-342900">
              <a:lnSpc>
                <a:spcPct val="150000"/>
              </a:lnSpc>
              <a:buClr>
                <a:srgbClr val="218D65"/>
              </a:buClr>
              <a:buSzPct val="80000"/>
              <a:buFont typeface="Arial" panose="020B0604020202020204" pitchFamily="34" charset="0"/>
              <a:buChar char="•"/>
            </a:pPr>
            <a:r>
              <a:rPr lang="en-US" sz="2200" dirty="0"/>
              <a:t>Loyalty program</a:t>
            </a:r>
            <a:r>
              <a:rPr lang="sk-SK" sz="2200" dirty="0" err="1"/>
              <a:t>me</a:t>
            </a:r>
            <a:r>
              <a:rPr lang="en-US" sz="2200" dirty="0"/>
              <a:t> for schools</a:t>
            </a:r>
          </a:p>
          <a:p>
            <a:pPr marL="457200" indent="-342900">
              <a:lnSpc>
                <a:spcPct val="150000"/>
              </a:lnSpc>
              <a:buClr>
                <a:srgbClr val="218D65"/>
              </a:buClr>
              <a:buSzPct val="80000"/>
              <a:buFont typeface="Arial" panose="020B0604020202020204" pitchFamily="34" charset="0"/>
              <a:buChar char="•"/>
            </a:pPr>
            <a:r>
              <a:rPr lang="cs-CZ" sz="2200" dirty="0" err="1"/>
              <a:t>Textbooks</a:t>
            </a:r>
            <a:r>
              <a:rPr lang="cs-CZ" sz="2200" dirty="0"/>
              <a:t> </a:t>
            </a:r>
            <a:r>
              <a:rPr lang="cs-CZ" sz="2200" dirty="0" err="1"/>
              <a:t>reservations</a:t>
            </a:r>
            <a:endParaRPr lang="en-US" sz="2200" dirty="0"/>
          </a:p>
          <a:p>
            <a:pPr marL="457200" indent="-342900">
              <a:lnSpc>
                <a:spcPct val="150000"/>
              </a:lnSpc>
              <a:buClr>
                <a:srgbClr val="218D65"/>
              </a:buClr>
              <a:buSzPct val="80000"/>
              <a:buFont typeface="Arial" panose="020B0604020202020204" pitchFamily="34" charset="0"/>
              <a:buChar char="•"/>
            </a:pPr>
            <a:r>
              <a:rPr lang="sk-SK" sz="2200" dirty="0" err="1"/>
              <a:t>Individual</a:t>
            </a:r>
            <a:r>
              <a:rPr lang="en-US" sz="2200" dirty="0"/>
              <a:t> price offer</a:t>
            </a:r>
            <a:r>
              <a:rPr lang="sk-SK" sz="2200" dirty="0"/>
              <a:t> </a:t>
            </a:r>
          </a:p>
          <a:p>
            <a:pPr marL="457200" indent="-342900">
              <a:lnSpc>
                <a:spcPct val="150000"/>
              </a:lnSpc>
              <a:buClr>
                <a:srgbClr val="218D65"/>
              </a:buClr>
              <a:buSzPct val="80000"/>
              <a:buFont typeface="Arial" panose="020B0604020202020204" pitchFamily="34" charset="0"/>
              <a:buChar char="•"/>
            </a:pPr>
            <a:r>
              <a:rPr lang="cs-CZ" sz="2200" dirty="0">
                <a:solidFill>
                  <a:srgbClr val="0D0D0D"/>
                </a:solidFill>
              </a:rPr>
              <a:t>F</a:t>
            </a:r>
            <a:r>
              <a:rPr lang="en-US" sz="2200" b="0" i="0" dirty="0">
                <a:solidFill>
                  <a:srgbClr val="0D0D0D"/>
                </a:solidFill>
                <a:effectLst/>
              </a:rPr>
              <a:t>or more information and complete offer</a:t>
            </a:r>
            <a:r>
              <a:rPr lang="cs-CZ" sz="2200" b="0" i="0" dirty="0">
                <a:solidFill>
                  <a:srgbClr val="0D0D0D"/>
                </a:solidFill>
                <a:effectLst/>
              </a:rPr>
              <a:t>:</a:t>
            </a:r>
            <a:r>
              <a:rPr lang="sk-SK" sz="2200" dirty="0"/>
              <a:t>                                                         </a:t>
            </a:r>
            <a:r>
              <a:rPr lang="cs-CZ" sz="2400" b="1" dirty="0">
                <a:solidFill>
                  <a:srgbClr val="00A88C"/>
                </a:solidFill>
                <a:hlinkClick r:id="rId2">
                  <a:extLst>
                    <a:ext uri="{A12FA001-AC4F-418D-AE19-62706E023703}">
                      <ahyp:hlinkClr xmlns:ahyp="http://schemas.microsoft.com/office/drawing/2018/hyperlinkcolor" val="tx"/>
                    </a:ext>
                  </a:extLst>
                </a:hlinkClick>
              </a:rPr>
              <a:t>shop.venturesbooks.cz</a:t>
            </a:r>
            <a:r>
              <a:rPr lang="cs-CZ" sz="2400" b="1" dirty="0">
                <a:solidFill>
                  <a:srgbClr val="00A88C"/>
                </a:solidFill>
              </a:rPr>
              <a:t>    </a:t>
            </a:r>
            <a:r>
              <a:rPr lang="cs-CZ" sz="2400" b="1" dirty="0">
                <a:solidFill>
                  <a:srgbClr val="00A88C"/>
                </a:solidFill>
                <a:hlinkClick r:id="rId3">
                  <a:extLst>
                    <a:ext uri="{A12FA001-AC4F-418D-AE19-62706E023703}">
                      <ahyp:hlinkClr xmlns:ahyp="http://schemas.microsoft.com/office/drawing/2018/hyperlinkcolor" val="tx"/>
                    </a:ext>
                  </a:extLst>
                </a:hlinkClick>
              </a:rPr>
              <a:t>shop.venturesbooks.sk</a:t>
            </a:r>
            <a:endParaRPr lang="cs-CZ" sz="2400" b="1" dirty="0">
              <a:solidFill>
                <a:srgbClr val="00A88C"/>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k-SK" sz="2400" b="1" i="0" u="none" strike="noStrike" kern="1200" cap="none" spc="0" normalizeH="0" baseline="0" noProof="0" dirty="0">
              <a:ln>
                <a:noFill/>
              </a:ln>
              <a:solidFill>
                <a:prstClr val="black"/>
              </a:solidFill>
              <a:effectLst/>
              <a:uLnTx/>
              <a:uFillTx/>
              <a:latin typeface="Open Sans"/>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3600" b="1" i="0" u="none" strike="noStrike" kern="1200" cap="none" spc="0" normalizeH="0" baseline="0" noProof="0" dirty="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13752951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806DFFC-D25C-0593-E59F-305CD19146EF}"/>
              </a:ext>
            </a:extLst>
          </p:cNvPr>
          <p:cNvSpPr txBox="1"/>
          <p:nvPr/>
        </p:nvSpPr>
        <p:spPr>
          <a:xfrm>
            <a:off x="4008657" y="400161"/>
            <a:ext cx="3712876" cy="584775"/>
          </a:xfrm>
          <a:prstGeom prst="rect">
            <a:avLst/>
          </a:prstGeom>
          <a:noFill/>
        </p:spPr>
        <p:txBody>
          <a:bodyPr wrap="none" rtlCol="0">
            <a:spAutoFit/>
          </a:bodyPr>
          <a:lstStyle/>
          <a:p>
            <a:r>
              <a:rPr lang="sk-SK" sz="3200" b="1" dirty="0" err="1">
                <a:solidFill>
                  <a:schemeClr val="bg1"/>
                </a:solidFill>
                <a:latin typeface="Helvetica" panose="020B0604020202020204" pitchFamily="34" charset="0"/>
                <a:cs typeface="Helvetica" panose="020B0604020202020204" pitchFamily="34" charset="0"/>
              </a:rPr>
              <a:t>Culture</a:t>
            </a:r>
            <a:r>
              <a:rPr lang="sk-SK" sz="3200" b="1" dirty="0">
                <a:solidFill>
                  <a:schemeClr val="bg1"/>
                </a:solidFill>
                <a:latin typeface="Helvetica" panose="020B0604020202020204" pitchFamily="34" charset="0"/>
                <a:cs typeface="Helvetica" panose="020B0604020202020204" pitchFamily="34" charset="0"/>
              </a:rPr>
              <a:t> and </a:t>
            </a:r>
            <a:r>
              <a:rPr lang="sk-SK" sz="3200" b="1" dirty="0" err="1">
                <a:solidFill>
                  <a:schemeClr val="bg1"/>
                </a:solidFill>
                <a:latin typeface="Helvetica" panose="020B0604020202020204" pitchFamily="34" charset="0"/>
                <a:cs typeface="Helvetica" panose="020B0604020202020204" pitchFamily="34" charset="0"/>
              </a:rPr>
              <a:t>skills</a:t>
            </a:r>
            <a:endParaRPr lang="sk-SK" sz="3200" b="1" dirty="0">
              <a:solidFill>
                <a:schemeClr val="bg1"/>
              </a:solidFill>
              <a:latin typeface="Helvetica" panose="020B0604020202020204" pitchFamily="34" charset="0"/>
              <a:cs typeface="Helvetica" panose="020B0604020202020204" pitchFamily="34" charset="0"/>
            </a:endParaRPr>
          </a:p>
        </p:txBody>
      </p:sp>
      <p:sp>
        <p:nvSpPr>
          <p:cNvPr id="6" name="TextovéPole 5">
            <a:extLst>
              <a:ext uri="{FF2B5EF4-FFF2-40B4-BE49-F238E27FC236}">
                <a16:creationId xmlns:a16="http://schemas.microsoft.com/office/drawing/2014/main" id="{02E52311-ED78-945D-9EC4-89D0944F61B0}"/>
              </a:ext>
            </a:extLst>
          </p:cNvPr>
          <p:cNvSpPr txBox="1"/>
          <p:nvPr/>
        </p:nvSpPr>
        <p:spPr>
          <a:xfrm>
            <a:off x="9534183" y="1554180"/>
            <a:ext cx="2298589" cy="5909310"/>
          </a:xfrm>
          <a:prstGeom prst="rect">
            <a:avLst/>
          </a:prstGeom>
          <a:noFill/>
        </p:spPr>
        <p:txBody>
          <a:bodyPr wrap="square" rtlCol="0">
            <a:spAutoFit/>
          </a:bodyPr>
          <a:lstStyle/>
          <a:p>
            <a:pPr marL="285750" indent="-285750">
              <a:buFont typeface="Arial" panose="020B0604020202020204" pitchFamily="34" charset="0"/>
              <a:buChar char="•"/>
            </a:pPr>
            <a:r>
              <a:rPr lang="sk-SK" sz="2400" dirty="0" err="1">
                <a:solidFill>
                  <a:schemeClr val="bg1"/>
                </a:solidFill>
                <a:latin typeface="Helvetica" panose="020B0604020202020204" pitchFamily="34" charset="0"/>
                <a:cs typeface="Helvetica" panose="020B0604020202020204" pitchFamily="34" charset="0"/>
              </a:rPr>
              <a:t>visible</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thinking</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routine</a:t>
            </a: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sz="2400" dirty="0" err="1">
                <a:solidFill>
                  <a:schemeClr val="bg1"/>
                </a:solidFill>
                <a:latin typeface="Helvetica" panose="020B0604020202020204" pitchFamily="34" charset="0"/>
                <a:cs typeface="Helvetica" panose="020B0604020202020204" pitchFamily="34" charset="0"/>
              </a:rPr>
              <a:t>listening</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activity</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with</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different</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accent</a:t>
            </a: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sz="2400" dirty="0" err="1">
                <a:solidFill>
                  <a:schemeClr val="bg1"/>
                </a:solidFill>
                <a:latin typeface="Helvetica" panose="020B0604020202020204" pitchFamily="34" charset="0"/>
                <a:cs typeface="Helvetica" panose="020B0604020202020204" pitchFamily="34" charset="0"/>
              </a:rPr>
              <a:t>skills</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training</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tips</a:t>
            </a: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dirty="0"/>
          </a:p>
        </p:txBody>
      </p:sp>
      <p:sp>
        <p:nvSpPr>
          <p:cNvPr id="9" name="TextovéPole 8">
            <a:extLst>
              <a:ext uri="{FF2B5EF4-FFF2-40B4-BE49-F238E27FC236}">
                <a16:creationId xmlns:a16="http://schemas.microsoft.com/office/drawing/2014/main" id="{3D5741FC-3C5E-62E2-BE27-C424A9339EE7}"/>
              </a:ext>
            </a:extLst>
          </p:cNvPr>
          <p:cNvSpPr txBox="1"/>
          <p:nvPr/>
        </p:nvSpPr>
        <p:spPr>
          <a:xfrm>
            <a:off x="664029" y="2056502"/>
            <a:ext cx="2307771" cy="2954655"/>
          </a:xfrm>
          <a:prstGeom prst="rect">
            <a:avLst/>
          </a:prstGeom>
          <a:noFill/>
        </p:spPr>
        <p:txBody>
          <a:bodyPr wrap="square">
            <a:spAutoFit/>
          </a:bodyPr>
          <a:lstStyle/>
          <a:p>
            <a:pPr marL="285750" indent="-285750">
              <a:buFont typeface="Arial" panose="020B0604020202020204" pitchFamily="34" charset="0"/>
              <a:buChar char="•"/>
            </a:pPr>
            <a:r>
              <a:rPr lang="sk-SK" sz="2400" dirty="0">
                <a:solidFill>
                  <a:schemeClr val="bg1"/>
                </a:solidFill>
                <a:latin typeface="Helvetica" panose="020B0604020202020204" pitchFamily="34" charset="0"/>
                <a:cs typeface="Helvetica" panose="020B0604020202020204" pitchFamily="34" charset="0"/>
              </a:rPr>
              <a:t>English- </a:t>
            </a:r>
            <a:r>
              <a:rPr lang="sk-SK" sz="2400" dirty="0" err="1">
                <a:solidFill>
                  <a:schemeClr val="bg1"/>
                </a:solidFill>
                <a:latin typeface="Helvetica" panose="020B0604020202020204" pitchFamily="34" charset="0"/>
                <a:cs typeface="Helvetica" panose="020B0604020202020204" pitchFamily="34" charset="0"/>
              </a:rPr>
              <a:t>speaking</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countries</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topics</a:t>
            </a: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sz="2400" dirty="0" err="1">
                <a:solidFill>
                  <a:schemeClr val="bg1"/>
                </a:solidFill>
                <a:latin typeface="Helvetica" panose="020B0604020202020204" pitchFamily="34" charset="0"/>
                <a:cs typeface="Helvetica" panose="020B0604020202020204" pitchFamily="34" charset="0"/>
              </a:rPr>
              <a:t>texts</a:t>
            </a:r>
            <a:r>
              <a:rPr lang="sk-SK" sz="2400" dirty="0">
                <a:solidFill>
                  <a:schemeClr val="bg1"/>
                </a:solidFill>
                <a:latin typeface="Helvetica" panose="020B0604020202020204" pitchFamily="34" charset="0"/>
                <a:cs typeface="Helvetica" panose="020B0604020202020204" pitchFamily="34" charset="0"/>
              </a:rPr>
              <a:t> are </a:t>
            </a:r>
            <a:r>
              <a:rPr lang="sk-SK" sz="2400" dirty="0" err="1">
                <a:solidFill>
                  <a:schemeClr val="bg1"/>
                </a:solidFill>
                <a:latin typeface="Helvetica" panose="020B0604020202020204" pitchFamily="34" charset="0"/>
                <a:cs typeface="Helvetica" panose="020B0604020202020204" pitchFamily="34" charset="0"/>
              </a:rPr>
              <a:t>recorded</a:t>
            </a: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1800" dirty="0">
              <a:solidFill>
                <a:schemeClr val="bg1"/>
              </a:solidFill>
              <a:latin typeface="Helvetica" panose="020B0604020202020204" pitchFamily="34" charset="0"/>
              <a:cs typeface="Helvetica" panose="020B0604020202020204" pitchFamily="34" charset="0"/>
            </a:endParaRPr>
          </a:p>
        </p:txBody>
      </p:sp>
      <p:pic>
        <p:nvPicPr>
          <p:cNvPr id="3" name="Picture 4" descr="Text&#10;&#10;Description automatically generated">
            <a:extLst>
              <a:ext uri="{FF2B5EF4-FFF2-40B4-BE49-F238E27FC236}">
                <a16:creationId xmlns:a16="http://schemas.microsoft.com/office/drawing/2014/main" id="{6F1F3DDB-C309-8835-B754-E669B1111D2C}"/>
              </a:ext>
            </a:extLst>
          </p:cNvPr>
          <p:cNvPicPr>
            <a:picLocks noChangeAspect="1"/>
          </p:cNvPicPr>
          <p:nvPr/>
        </p:nvPicPr>
        <p:blipFill>
          <a:blip r:embed="rId2"/>
          <a:stretch>
            <a:fillRect/>
          </a:stretch>
        </p:blipFill>
        <p:spPr>
          <a:xfrm>
            <a:off x="2797135" y="1369116"/>
            <a:ext cx="3159547" cy="4520052"/>
          </a:xfrm>
          <a:prstGeom prst="rect">
            <a:avLst/>
          </a:prstGeom>
          <a:ln>
            <a:noFill/>
          </a:ln>
          <a:effectLst>
            <a:outerShdw blurRad="190500" algn="tl" rotWithShape="0">
              <a:srgbClr val="000000">
                <a:alpha val="70000"/>
              </a:srgbClr>
            </a:outerShdw>
          </a:effectLst>
        </p:spPr>
      </p:pic>
      <p:pic>
        <p:nvPicPr>
          <p:cNvPr id="8" name="Obrázek 7">
            <a:extLst>
              <a:ext uri="{FF2B5EF4-FFF2-40B4-BE49-F238E27FC236}">
                <a16:creationId xmlns:a16="http://schemas.microsoft.com/office/drawing/2014/main" id="{9C393400-398B-2614-CD39-38946F1BFFED}"/>
              </a:ext>
            </a:extLst>
          </p:cNvPr>
          <p:cNvPicPr>
            <a:picLocks noChangeAspect="1"/>
          </p:cNvPicPr>
          <p:nvPr/>
        </p:nvPicPr>
        <p:blipFill>
          <a:blip r:embed="rId3"/>
          <a:stretch>
            <a:fillRect/>
          </a:stretch>
        </p:blipFill>
        <p:spPr>
          <a:xfrm>
            <a:off x="6096000" y="1382151"/>
            <a:ext cx="3159547" cy="45070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289096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806DFFC-D25C-0593-E59F-305CD19146EF}"/>
              </a:ext>
            </a:extLst>
          </p:cNvPr>
          <p:cNvSpPr txBox="1"/>
          <p:nvPr/>
        </p:nvSpPr>
        <p:spPr>
          <a:xfrm>
            <a:off x="2930972" y="362289"/>
            <a:ext cx="6913046" cy="584775"/>
          </a:xfrm>
          <a:prstGeom prst="rect">
            <a:avLst/>
          </a:prstGeom>
          <a:noFill/>
        </p:spPr>
        <p:txBody>
          <a:bodyPr wrap="none" rtlCol="0">
            <a:spAutoFit/>
          </a:bodyPr>
          <a:lstStyle/>
          <a:p>
            <a:r>
              <a:rPr lang="sk-SK" sz="3200" b="1" dirty="0" err="1">
                <a:solidFill>
                  <a:schemeClr val="bg1"/>
                </a:solidFill>
                <a:latin typeface="Helvetica" panose="020B0604020202020204" pitchFamily="34" charset="0"/>
                <a:cs typeface="Helvetica" panose="020B0604020202020204" pitchFamily="34" charset="0"/>
              </a:rPr>
              <a:t>Global</a:t>
            </a:r>
            <a:r>
              <a:rPr lang="sk-SK" sz="3200" b="1" dirty="0">
                <a:solidFill>
                  <a:schemeClr val="bg1"/>
                </a:solidFill>
                <a:latin typeface="Helvetica" panose="020B0604020202020204" pitchFamily="34" charset="0"/>
                <a:cs typeface="Helvetica" panose="020B0604020202020204" pitchFamily="34" charset="0"/>
              </a:rPr>
              <a:t> </a:t>
            </a:r>
            <a:r>
              <a:rPr lang="sk-SK" sz="3200" b="1" dirty="0" err="1">
                <a:solidFill>
                  <a:schemeClr val="bg1"/>
                </a:solidFill>
                <a:latin typeface="Helvetica" panose="020B0604020202020204" pitchFamily="34" charset="0"/>
                <a:cs typeface="Helvetica" panose="020B0604020202020204" pitchFamily="34" charset="0"/>
              </a:rPr>
              <a:t>citizens</a:t>
            </a:r>
            <a:r>
              <a:rPr lang="sk-SK" sz="3200" b="1" dirty="0">
                <a:solidFill>
                  <a:schemeClr val="bg1"/>
                </a:solidFill>
                <a:latin typeface="Helvetica" panose="020B0604020202020204" pitchFamily="34" charset="0"/>
                <a:cs typeface="Helvetica" panose="020B0604020202020204" pitchFamily="34" charset="0"/>
              </a:rPr>
              <a:t> &amp; CLIL (</a:t>
            </a:r>
            <a:r>
              <a:rPr lang="sk-SK" sz="3200" b="1" dirty="0" err="1">
                <a:solidFill>
                  <a:schemeClr val="bg1"/>
                </a:solidFill>
                <a:latin typeface="Helvetica" panose="020B0604020202020204" pitchFamily="34" charset="0"/>
                <a:cs typeface="Helvetica" panose="020B0604020202020204" pitchFamily="34" charset="0"/>
              </a:rPr>
              <a:t>even</a:t>
            </a:r>
            <a:r>
              <a:rPr lang="sk-SK" sz="3200" b="1" dirty="0">
                <a:solidFill>
                  <a:schemeClr val="bg1"/>
                </a:solidFill>
                <a:latin typeface="Helvetica" panose="020B0604020202020204" pitchFamily="34" charset="0"/>
                <a:cs typeface="Helvetica" panose="020B0604020202020204" pitchFamily="34" charset="0"/>
              </a:rPr>
              <a:t> </a:t>
            </a:r>
            <a:r>
              <a:rPr lang="sk-SK" sz="3200" b="1" dirty="0" err="1">
                <a:solidFill>
                  <a:schemeClr val="bg1"/>
                </a:solidFill>
                <a:latin typeface="Helvetica" panose="020B0604020202020204" pitchFamily="34" charset="0"/>
                <a:cs typeface="Helvetica" panose="020B0604020202020204" pitchFamily="34" charset="0"/>
              </a:rPr>
              <a:t>units</a:t>
            </a:r>
            <a:r>
              <a:rPr lang="sk-SK" sz="3200" b="1" dirty="0">
                <a:solidFill>
                  <a:schemeClr val="bg1"/>
                </a:solidFill>
                <a:latin typeface="Helvetica" panose="020B0604020202020204" pitchFamily="34" charset="0"/>
                <a:cs typeface="Helvetica" panose="020B0604020202020204" pitchFamily="34" charset="0"/>
              </a:rPr>
              <a:t>)</a:t>
            </a:r>
          </a:p>
        </p:txBody>
      </p:sp>
      <p:sp>
        <p:nvSpPr>
          <p:cNvPr id="6" name="TextovéPole 5">
            <a:extLst>
              <a:ext uri="{FF2B5EF4-FFF2-40B4-BE49-F238E27FC236}">
                <a16:creationId xmlns:a16="http://schemas.microsoft.com/office/drawing/2014/main" id="{02E52311-ED78-945D-9EC4-89D0944F61B0}"/>
              </a:ext>
            </a:extLst>
          </p:cNvPr>
          <p:cNvSpPr txBox="1"/>
          <p:nvPr/>
        </p:nvSpPr>
        <p:spPr>
          <a:xfrm>
            <a:off x="9844018" y="1951672"/>
            <a:ext cx="2298589" cy="4801314"/>
          </a:xfrm>
          <a:prstGeom prst="rect">
            <a:avLst/>
          </a:prstGeom>
          <a:noFill/>
        </p:spPr>
        <p:txBody>
          <a:bodyPr wrap="square" rtlCol="0">
            <a:spAutoFit/>
          </a:bodyPr>
          <a:lstStyle/>
          <a:p>
            <a:pPr marL="285750" indent="-285750">
              <a:buFont typeface="Arial" panose="020B0604020202020204" pitchFamily="34" charset="0"/>
              <a:buChar char="•"/>
            </a:pPr>
            <a:r>
              <a:rPr lang="sk-SK" sz="2400" dirty="0" err="1">
                <a:solidFill>
                  <a:schemeClr val="bg1"/>
                </a:solidFill>
                <a:latin typeface="Helvetica" panose="020B0604020202020204" pitchFamily="34" charset="0"/>
                <a:cs typeface="Helvetica" panose="020B0604020202020204" pitchFamily="34" charset="0"/>
              </a:rPr>
              <a:t>visible</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thinking</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routines</a:t>
            </a: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sz="2400" dirty="0" err="1">
                <a:solidFill>
                  <a:schemeClr val="bg1"/>
                </a:solidFill>
                <a:latin typeface="Helvetica" panose="020B0604020202020204" pitchFamily="34" charset="0"/>
                <a:cs typeface="Helvetica" panose="020B0604020202020204" pitchFamily="34" charset="0"/>
              </a:rPr>
              <a:t>from</a:t>
            </a:r>
            <a:r>
              <a:rPr lang="sk-SK" sz="2400" dirty="0">
                <a:solidFill>
                  <a:schemeClr val="bg1"/>
                </a:solidFill>
                <a:latin typeface="Helvetica" panose="020B0604020202020204" pitchFamily="34" charset="0"/>
                <a:cs typeface="Helvetica" panose="020B0604020202020204" pitchFamily="34" charset="0"/>
              </a:rPr>
              <a:t> level 2 </a:t>
            </a:r>
            <a:r>
              <a:rPr lang="sk-SK" sz="2400" dirty="0" err="1">
                <a:solidFill>
                  <a:schemeClr val="bg1"/>
                </a:solidFill>
                <a:latin typeface="Helvetica" panose="020B0604020202020204" pitchFamily="34" charset="0"/>
                <a:cs typeface="Helvetica" panose="020B0604020202020204" pitchFamily="34" charset="0"/>
              </a:rPr>
              <a:t>citizenship</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videos</a:t>
            </a:r>
            <a:r>
              <a:rPr lang="sk-SK" sz="2400" dirty="0">
                <a:solidFill>
                  <a:schemeClr val="bg1"/>
                </a:solidFill>
                <a:latin typeface="Helvetica" panose="020B0604020202020204" pitchFamily="34" charset="0"/>
                <a:cs typeface="Helvetica" panose="020B0604020202020204" pitchFamily="34" charset="0"/>
              </a:rPr>
              <a:t> </a:t>
            </a: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dirty="0"/>
          </a:p>
        </p:txBody>
      </p:sp>
      <p:sp>
        <p:nvSpPr>
          <p:cNvPr id="9" name="TextovéPole 8">
            <a:extLst>
              <a:ext uri="{FF2B5EF4-FFF2-40B4-BE49-F238E27FC236}">
                <a16:creationId xmlns:a16="http://schemas.microsoft.com/office/drawing/2014/main" id="{3D5741FC-3C5E-62E2-BE27-C424A9339EE7}"/>
              </a:ext>
            </a:extLst>
          </p:cNvPr>
          <p:cNvSpPr txBox="1"/>
          <p:nvPr/>
        </p:nvSpPr>
        <p:spPr>
          <a:xfrm>
            <a:off x="243248" y="1951672"/>
            <a:ext cx="2860856" cy="2954655"/>
          </a:xfrm>
          <a:prstGeom prst="rect">
            <a:avLst/>
          </a:prstGeom>
          <a:noFill/>
        </p:spPr>
        <p:txBody>
          <a:bodyPr wrap="square">
            <a:spAutoFit/>
          </a:bodyPr>
          <a:lstStyle/>
          <a:p>
            <a:pPr marL="285750" indent="-285750">
              <a:buFont typeface="Arial" panose="020B0604020202020204" pitchFamily="34" charset="0"/>
              <a:buChar char="•"/>
            </a:pPr>
            <a:r>
              <a:rPr lang="sk-SK" sz="2400" dirty="0" err="1">
                <a:solidFill>
                  <a:schemeClr val="bg1"/>
                </a:solidFill>
                <a:latin typeface="Helvetica" panose="020B0604020202020204" pitchFamily="34" charset="0"/>
                <a:cs typeface="Helvetica" panose="020B0604020202020204" pitchFamily="34" charset="0"/>
              </a:rPr>
              <a:t>cross-curricular</a:t>
            </a:r>
            <a:r>
              <a:rPr lang="en-US" sz="2400" dirty="0">
                <a:solidFill>
                  <a:schemeClr val="bg1"/>
                </a:solidFill>
                <a:latin typeface="Helvetica" panose="020B0604020202020204" pitchFamily="34" charset="0"/>
                <a:cs typeface="Helvetica" panose="020B0604020202020204" pitchFamily="34" charset="0"/>
              </a:rPr>
              <a:t> theme linked to Sustainable Development Goal</a:t>
            </a: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sz="2400" dirty="0" err="1">
                <a:solidFill>
                  <a:schemeClr val="bg1"/>
                </a:solidFill>
                <a:latin typeface="Helvetica" panose="020B0604020202020204" pitchFamily="34" charset="0"/>
                <a:cs typeface="Helvetica" panose="020B0604020202020204" pitchFamily="34" charset="0"/>
              </a:rPr>
              <a:t>project</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work</a:t>
            </a: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1800" dirty="0">
              <a:solidFill>
                <a:schemeClr val="bg1"/>
              </a:solidFill>
              <a:latin typeface="Helvetica" panose="020B0604020202020204" pitchFamily="34" charset="0"/>
              <a:cs typeface="Helvetica" panose="020B0604020202020204" pitchFamily="34" charset="0"/>
            </a:endParaRPr>
          </a:p>
        </p:txBody>
      </p:sp>
      <p:pic>
        <p:nvPicPr>
          <p:cNvPr id="4" name="Obrázek 3">
            <a:extLst>
              <a:ext uri="{FF2B5EF4-FFF2-40B4-BE49-F238E27FC236}">
                <a16:creationId xmlns:a16="http://schemas.microsoft.com/office/drawing/2014/main" id="{71FFD154-C8C4-05F3-43CF-49AE556D4D9A}"/>
              </a:ext>
            </a:extLst>
          </p:cNvPr>
          <p:cNvPicPr>
            <a:picLocks noChangeAspect="1"/>
          </p:cNvPicPr>
          <p:nvPr/>
        </p:nvPicPr>
        <p:blipFill>
          <a:blip r:embed="rId2"/>
          <a:stretch>
            <a:fillRect/>
          </a:stretch>
        </p:blipFill>
        <p:spPr>
          <a:xfrm>
            <a:off x="3227948" y="1457888"/>
            <a:ext cx="3159547" cy="4431280"/>
          </a:xfrm>
          <a:prstGeom prst="rect">
            <a:avLst/>
          </a:prstGeom>
          <a:ln>
            <a:noFill/>
          </a:ln>
          <a:effectLst>
            <a:outerShdw blurRad="190500" algn="tl" rotWithShape="0">
              <a:srgbClr val="000000">
                <a:alpha val="70000"/>
              </a:srgbClr>
            </a:outerShdw>
          </a:effectLst>
        </p:spPr>
      </p:pic>
      <p:pic>
        <p:nvPicPr>
          <p:cNvPr id="10" name="Obrázek 9">
            <a:extLst>
              <a:ext uri="{FF2B5EF4-FFF2-40B4-BE49-F238E27FC236}">
                <a16:creationId xmlns:a16="http://schemas.microsoft.com/office/drawing/2014/main" id="{7BBF6978-8218-4AA1-4053-6F93375280A6}"/>
              </a:ext>
            </a:extLst>
          </p:cNvPr>
          <p:cNvPicPr>
            <a:picLocks noChangeAspect="1"/>
          </p:cNvPicPr>
          <p:nvPr/>
        </p:nvPicPr>
        <p:blipFill rotWithShape="1">
          <a:blip r:embed="rId3"/>
          <a:srcRect t="2519"/>
          <a:stretch/>
        </p:blipFill>
        <p:spPr>
          <a:xfrm>
            <a:off x="6490616" y="1457888"/>
            <a:ext cx="3159547" cy="443128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80255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806DFFC-D25C-0593-E59F-305CD19146EF}"/>
              </a:ext>
            </a:extLst>
          </p:cNvPr>
          <p:cNvSpPr txBox="1"/>
          <p:nvPr/>
        </p:nvSpPr>
        <p:spPr>
          <a:xfrm>
            <a:off x="5297544" y="353161"/>
            <a:ext cx="1596912" cy="584775"/>
          </a:xfrm>
          <a:prstGeom prst="rect">
            <a:avLst/>
          </a:prstGeom>
          <a:noFill/>
        </p:spPr>
        <p:txBody>
          <a:bodyPr wrap="none" rtlCol="0">
            <a:spAutoFit/>
          </a:bodyPr>
          <a:lstStyle/>
          <a:p>
            <a:r>
              <a:rPr lang="sk-SK" sz="3200" b="1" dirty="0" err="1">
                <a:solidFill>
                  <a:schemeClr val="bg1"/>
                </a:solidFill>
                <a:latin typeface="Helvetica" panose="020B0604020202020204" pitchFamily="34" charset="0"/>
                <a:cs typeface="Helvetica" panose="020B0604020202020204" pitchFamily="34" charset="0"/>
              </a:rPr>
              <a:t>Review</a:t>
            </a:r>
            <a:endParaRPr lang="sk-SK" sz="3200" b="1" dirty="0">
              <a:solidFill>
                <a:schemeClr val="bg1"/>
              </a:solidFill>
              <a:latin typeface="Helvetica" panose="020B0604020202020204" pitchFamily="34" charset="0"/>
              <a:cs typeface="Helvetica" panose="020B0604020202020204" pitchFamily="34" charset="0"/>
            </a:endParaRPr>
          </a:p>
        </p:txBody>
      </p:sp>
      <p:sp>
        <p:nvSpPr>
          <p:cNvPr id="6" name="TextovéPole 5">
            <a:extLst>
              <a:ext uri="{FF2B5EF4-FFF2-40B4-BE49-F238E27FC236}">
                <a16:creationId xmlns:a16="http://schemas.microsoft.com/office/drawing/2014/main" id="{02E52311-ED78-945D-9EC4-89D0944F61B0}"/>
              </a:ext>
            </a:extLst>
          </p:cNvPr>
          <p:cNvSpPr txBox="1"/>
          <p:nvPr/>
        </p:nvSpPr>
        <p:spPr>
          <a:xfrm>
            <a:off x="8304097" y="2490350"/>
            <a:ext cx="3768160" cy="4062651"/>
          </a:xfrm>
          <a:prstGeom prst="rect">
            <a:avLst/>
          </a:prstGeom>
          <a:noFill/>
        </p:spPr>
        <p:txBody>
          <a:bodyPr wrap="square" rtlCol="0">
            <a:spAutoFit/>
          </a:bodyPr>
          <a:lstStyle/>
          <a:p>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GB" sz="2400" dirty="0">
                <a:solidFill>
                  <a:schemeClr val="bg1"/>
                </a:solidFill>
                <a:latin typeface="Helvetica" panose="020B0604020202020204" pitchFamily="34" charset="0"/>
                <a:cs typeface="Helvetica" panose="020B0604020202020204" pitchFamily="34" charset="0"/>
              </a:rPr>
              <a:t>a mini real-life task helps students to develop their future skills</a:t>
            </a: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b="1" dirty="0">
              <a:solidFill>
                <a:schemeClr val="bg1"/>
              </a:solidFill>
              <a:latin typeface="Helvetica" panose="020B0604020202020204" pitchFamily="34" charset="0"/>
              <a:cs typeface="Helvetica" panose="020B0604020202020204" pitchFamily="34" charset="0"/>
            </a:endParaRPr>
          </a:p>
          <a:p>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dirty="0"/>
          </a:p>
        </p:txBody>
      </p:sp>
      <p:sp>
        <p:nvSpPr>
          <p:cNvPr id="9" name="TextovéPole 8">
            <a:extLst>
              <a:ext uri="{FF2B5EF4-FFF2-40B4-BE49-F238E27FC236}">
                <a16:creationId xmlns:a16="http://schemas.microsoft.com/office/drawing/2014/main" id="{3D5741FC-3C5E-62E2-BE27-C424A9339EE7}"/>
              </a:ext>
            </a:extLst>
          </p:cNvPr>
          <p:cNvSpPr txBox="1"/>
          <p:nvPr/>
        </p:nvSpPr>
        <p:spPr>
          <a:xfrm>
            <a:off x="517742" y="2327727"/>
            <a:ext cx="3755572" cy="2677656"/>
          </a:xfrm>
          <a:prstGeom prst="rect">
            <a:avLst/>
          </a:prstGeom>
          <a:noFill/>
        </p:spPr>
        <p:txBody>
          <a:bodyPr wrap="square">
            <a:spAutoFit/>
          </a:bodyPr>
          <a:lstStyle/>
          <a:p>
            <a:pPr marL="342900" indent="-342900">
              <a:buFont typeface="Arial" panose="020B0604020202020204" pitchFamily="34" charset="0"/>
              <a:buChar char="•"/>
            </a:pPr>
            <a:r>
              <a:rPr lang="sk-SK" sz="2400" dirty="0">
                <a:solidFill>
                  <a:schemeClr val="bg1"/>
                </a:solidFill>
                <a:latin typeface="Helvetica" panose="020B0604020202020204" pitchFamily="34" charset="0"/>
                <a:cs typeface="Helvetica" panose="020B0604020202020204" pitchFamily="34" charset="0"/>
              </a:rPr>
              <a:t>in e</a:t>
            </a:r>
            <a:r>
              <a:rPr lang="en-US" sz="2400" dirty="0">
                <a:solidFill>
                  <a:schemeClr val="bg1"/>
                </a:solidFill>
                <a:latin typeface="Helvetica" panose="020B0604020202020204" pitchFamily="34" charset="0"/>
                <a:cs typeface="Helvetica" panose="020B0604020202020204" pitchFamily="34" charset="0"/>
              </a:rPr>
              <a:t>very unit</a:t>
            </a:r>
            <a:r>
              <a:rPr lang="sk-SK" sz="2400" dirty="0">
                <a:solidFill>
                  <a:schemeClr val="bg1"/>
                </a:solidFill>
                <a:latin typeface="Helvetica" panose="020B0604020202020204" pitchFamily="34" charset="0"/>
                <a:cs typeface="Helvetica" panose="020B0604020202020204" pitchFamily="34" charset="0"/>
              </a:rPr>
              <a:t> to </a:t>
            </a:r>
            <a:r>
              <a:rPr lang="sk-SK" sz="2400" dirty="0" err="1">
                <a:solidFill>
                  <a:schemeClr val="bg1"/>
                </a:solidFill>
                <a:latin typeface="Helvetica" panose="020B0604020202020204" pitchFamily="34" charset="0"/>
                <a:cs typeface="Helvetica" panose="020B0604020202020204" pitchFamily="34" charset="0"/>
              </a:rPr>
              <a:t>help</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students</a:t>
            </a:r>
            <a:r>
              <a:rPr lang="sk-SK" sz="2400" dirty="0">
                <a:solidFill>
                  <a:schemeClr val="bg1"/>
                </a:solidFill>
                <a:latin typeface="Helvetica" panose="020B0604020202020204" pitchFamily="34" charset="0"/>
                <a:cs typeface="Helvetica" panose="020B0604020202020204" pitchFamily="34" charset="0"/>
              </a:rPr>
              <a:t> for </a:t>
            </a:r>
            <a:r>
              <a:rPr lang="sk-SK" sz="2400" dirty="0" err="1">
                <a:solidFill>
                  <a:schemeClr val="bg1"/>
                </a:solidFill>
                <a:latin typeface="Helvetica" panose="020B0604020202020204" pitchFamily="34" charset="0"/>
                <a:cs typeface="Helvetica" panose="020B0604020202020204" pitchFamily="34" charset="0"/>
              </a:rPr>
              <a:t>tests</a:t>
            </a:r>
            <a:endParaRPr lang="en-US" sz="2400" dirty="0">
              <a:solidFill>
                <a:schemeClr val="bg1"/>
              </a:solidFill>
              <a:latin typeface="Helvetica" panose="020B0604020202020204" pitchFamily="34" charset="0"/>
              <a:cs typeface="Helvetica" panose="020B0604020202020204" pitchFamily="34" charset="0"/>
            </a:endParaRPr>
          </a:p>
          <a:p>
            <a:pPr algn="ctr"/>
            <a:endParaRPr lang="en-US"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2400" dirty="0">
                <a:solidFill>
                  <a:schemeClr val="bg1"/>
                </a:solidFill>
                <a:latin typeface="Helvetica" panose="020B0604020202020204" pitchFamily="34" charset="0"/>
                <a:cs typeface="Helvetica" panose="020B0604020202020204" pitchFamily="34" charset="0"/>
              </a:rPr>
              <a:t>consolidate</a:t>
            </a:r>
            <a:r>
              <a:rPr lang="sk-SK" sz="2400" dirty="0">
                <a:solidFill>
                  <a:schemeClr val="bg1"/>
                </a:solidFill>
                <a:latin typeface="Helvetica" panose="020B0604020202020204" pitchFamily="34" charset="0"/>
                <a:cs typeface="Helvetica" panose="020B0604020202020204" pitchFamily="34" charset="0"/>
              </a:rPr>
              <a:t>s</a:t>
            </a:r>
            <a:r>
              <a:rPr lang="en-US" sz="2400" dirty="0">
                <a:solidFill>
                  <a:schemeClr val="bg1"/>
                </a:solidFill>
                <a:latin typeface="Helvetica" panose="020B0604020202020204" pitchFamily="34" charset="0"/>
                <a:cs typeface="Helvetica" panose="020B0604020202020204" pitchFamily="34" charset="0"/>
              </a:rPr>
              <a:t> the main </a:t>
            </a:r>
            <a:r>
              <a:rPr lang="sk-SK" sz="2400" dirty="0">
                <a:solidFill>
                  <a:schemeClr val="bg1"/>
                </a:solidFill>
                <a:latin typeface="Helvetica" panose="020B0604020202020204" pitchFamily="34" charset="0"/>
                <a:cs typeface="Helvetica" panose="020B0604020202020204" pitchFamily="34" charset="0"/>
              </a:rPr>
              <a:t>g</a:t>
            </a:r>
            <a:r>
              <a:rPr lang="en-US" sz="2400" dirty="0" err="1">
                <a:solidFill>
                  <a:schemeClr val="bg1"/>
                </a:solidFill>
                <a:latin typeface="Helvetica" panose="020B0604020202020204" pitchFamily="34" charset="0"/>
                <a:cs typeface="Helvetica" panose="020B0604020202020204" pitchFamily="34" charset="0"/>
              </a:rPr>
              <a:t>rammar</a:t>
            </a:r>
            <a:r>
              <a:rPr lang="en-US" sz="2400" dirty="0">
                <a:solidFill>
                  <a:schemeClr val="bg1"/>
                </a:solidFill>
                <a:latin typeface="Helvetica" panose="020B0604020202020204" pitchFamily="34" charset="0"/>
                <a:cs typeface="Helvetica" panose="020B0604020202020204" pitchFamily="34" charset="0"/>
              </a:rPr>
              <a:t>, </a:t>
            </a:r>
            <a:r>
              <a:rPr lang="sk-SK" sz="2400" dirty="0">
                <a:solidFill>
                  <a:schemeClr val="bg1"/>
                </a:solidFill>
                <a:latin typeface="Helvetica" panose="020B0604020202020204" pitchFamily="34" charset="0"/>
                <a:cs typeface="Helvetica" panose="020B0604020202020204" pitchFamily="34" charset="0"/>
              </a:rPr>
              <a:t>v</a:t>
            </a:r>
            <a:r>
              <a:rPr lang="en-US" sz="2400" dirty="0" err="1">
                <a:solidFill>
                  <a:schemeClr val="bg1"/>
                </a:solidFill>
                <a:latin typeface="Helvetica" panose="020B0604020202020204" pitchFamily="34" charset="0"/>
                <a:cs typeface="Helvetica" panose="020B0604020202020204" pitchFamily="34" charset="0"/>
              </a:rPr>
              <a:t>ocabulary</a:t>
            </a:r>
            <a:r>
              <a:rPr lang="en-US" sz="2400" dirty="0">
                <a:solidFill>
                  <a:schemeClr val="bg1"/>
                </a:solidFill>
                <a:latin typeface="Helvetica" panose="020B0604020202020204" pitchFamily="34" charset="0"/>
                <a:cs typeface="Helvetica" panose="020B0604020202020204" pitchFamily="34" charset="0"/>
              </a:rPr>
              <a:t> and </a:t>
            </a:r>
            <a:r>
              <a:rPr lang="sk-SK" sz="2400" dirty="0">
                <a:solidFill>
                  <a:schemeClr val="bg1"/>
                </a:solidFill>
                <a:latin typeface="Helvetica" panose="020B0604020202020204" pitchFamily="34" charset="0"/>
                <a:cs typeface="Helvetica" panose="020B0604020202020204" pitchFamily="34" charset="0"/>
              </a:rPr>
              <a:t>f</a:t>
            </a:r>
            <a:r>
              <a:rPr lang="en-US" sz="2400" dirty="0" err="1">
                <a:solidFill>
                  <a:schemeClr val="bg1"/>
                </a:solidFill>
                <a:latin typeface="Helvetica" panose="020B0604020202020204" pitchFamily="34" charset="0"/>
                <a:cs typeface="Helvetica" panose="020B0604020202020204" pitchFamily="34" charset="0"/>
              </a:rPr>
              <a:t>unctions</a:t>
            </a:r>
            <a:r>
              <a:rPr lang="en-US" sz="2400" dirty="0">
                <a:solidFill>
                  <a:schemeClr val="bg1"/>
                </a:solidFill>
                <a:latin typeface="Helvetica" panose="020B0604020202020204" pitchFamily="34" charset="0"/>
                <a:cs typeface="Helvetica" panose="020B0604020202020204" pitchFamily="34" charset="0"/>
              </a:rPr>
              <a:t> of the unit</a:t>
            </a:r>
            <a:r>
              <a:rPr lang="sk-SK" sz="2400" dirty="0">
                <a:solidFill>
                  <a:schemeClr val="bg1"/>
                </a:solidFill>
                <a:latin typeface="Helvetica" panose="020B0604020202020204" pitchFamily="34" charset="0"/>
                <a:cs typeface="Helvetica" panose="020B0604020202020204" pitchFamily="34" charset="0"/>
              </a:rPr>
              <a:t>s</a:t>
            </a:r>
          </a:p>
        </p:txBody>
      </p:sp>
      <p:pic>
        <p:nvPicPr>
          <p:cNvPr id="2" name="Picture 4">
            <a:extLst>
              <a:ext uri="{FF2B5EF4-FFF2-40B4-BE49-F238E27FC236}">
                <a16:creationId xmlns:a16="http://schemas.microsoft.com/office/drawing/2014/main" id="{467F2B78-1068-AC1A-196C-799AFA4F984F}"/>
              </a:ext>
            </a:extLst>
          </p:cNvPr>
          <p:cNvPicPr>
            <a:picLocks noChangeAspect="1"/>
          </p:cNvPicPr>
          <p:nvPr/>
        </p:nvPicPr>
        <p:blipFill rotWithShape="1">
          <a:blip r:embed="rId2"/>
          <a:srcRect l="4520" r="4911"/>
          <a:stretch/>
        </p:blipFill>
        <p:spPr>
          <a:xfrm>
            <a:off x="4791058" y="1325961"/>
            <a:ext cx="3261322" cy="45070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595159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1DCFE1-38A7-275E-68DA-E74C032E9517}"/>
              </a:ext>
            </a:extLst>
          </p:cNvPr>
          <p:cNvSpPr>
            <a:spLocks noGrp="1" noRot="1" noMove="1" noResize="1" noEditPoints="1" noAdjustHandles="1" noChangeArrowheads="1" noChangeShapeType="1"/>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C1F7B278-61EB-64A7-38C8-EB740700675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7" name="TextovéPole 6">
            <a:extLst>
              <a:ext uri="{FF2B5EF4-FFF2-40B4-BE49-F238E27FC236}">
                <a16:creationId xmlns:a16="http://schemas.microsoft.com/office/drawing/2014/main" id="{0B338E44-4A0D-CB95-3EBB-B69AD689ED53}"/>
              </a:ext>
            </a:extLst>
          </p:cNvPr>
          <p:cNvSpPr txBox="1"/>
          <p:nvPr/>
        </p:nvSpPr>
        <p:spPr>
          <a:xfrm>
            <a:off x="6096000" y="598747"/>
            <a:ext cx="5452134" cy="5016758"/>
          </a:xfrm>
          <a:prstGeom prst="rect">
            <a:avLst/>
          </a:prstGeom>
          <a:noFill/>
        </p:spPr>
        <p:txBody>
          <a:bodyPr wrap="none" rtlCol="0">
            <a:spAutoFit/>
          </a:bodyPr>
          <a:lstStyle/>
          <a:p>
            <a:r>
              <a:rPr lang="sk-SK" sz="2400" dirty="0">
                <a:solidFill>
                  <a:schemeClr val="bg1"/>
                </a:solidFill>
                <a:latin typeface="Helvetica" panose="020B0604020202020204" pitchFamily="34" charset="0"/>
                <a:cs typeface="Helvetica" panose="020B0604020202020204" pitchFamily="34" charset="0"/>
              </a:rPr>
              <a:t>            </a:t>
            </a:r>
            <a:r>
              <a:rPr lang="sk-SK" sz="3200" b="1" dirty="0" err="1">
                <a:solidFill>
                  <a:schemeClr val="bg1"/>
                </a:solidFill>
                <a:latin typeface="Helvetica" panose="020B0604020202020204" pitchFamily="34" charset="0"/>
                <a:cs typeface="Helvetica" panose="020B0604020202020204" pitchFamily="34" charset="0"/>
              </a:rPr>
              <a:t>Workbook</a:t>
            </a:r>
            <a:endParaRPr lang="sk-SK" sz="3200" b="1"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sz="2400" dirty="0" err="1">
                <a:solidFill>
                  <a:schemeClr val="bg1"/>
                </a:solidFill>
                <a:latin typeface="Helvetica" panose="020B0604020202020204" pitchFamily="34" charset="0"/>
                <a:cs typeface="Helvetica" panose="020B0604020202020204" pitchFamily="34" charset="0"/>
              </a:rPr>
              <a:t>Introduction</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unit</a:t>
            </a: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sz="2400" dirty="0">
                <a:solidFill>
                  <a:schemeClr val="bg1"/>
                </a:solidFill>
                <a:latin typeface="Helvetica" panose="020B0604020202020204" pitchFamily="34" charset="0"/>
                <a:cs typeface="Helvetica" panose="020B0604020202020204" pitchFamily="34" charset="0"/>
              </a:rPr>
              <a:t>8 </a:t>
            </a:r>
            <a:r>
              <a:rPr lang="sk-SK" sz="2400" dirty="0" err="1">
                <a:solidFill>
                  <a:schemeClr val="bg1"/>
                </a:solidFill>
                <a:latin typeface="Helvetica" panose="020B0604020202020204" pitchFamily="34" charset="0"/>
                <a:cs typeface="Helvetica" panose="020B0604020202020204" pitchFamily="34" charset="0"/>
              </a:rPr>
              <a:t>units</a:t>
            </a: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sz="2400" dirty="0" err="1">
                <a:solidFill>
                  <a:schemeClr val="bg1"/>
                </a:solidFill>
                <a:latin typeface="Helvetica" panose="020B0604020202020204" pitchFamily="34" charset="0"/>
                <a:cs typeface="Helvetica" panose="020B0604020202020204" pitchFamily="34" charset="0"/>
              </a:rPr>
              <a:t>Fun</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time</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activities</a:t>
            </a: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sz="2400" dirty="0" err="1">
                <a:solidFill>
                  <a:schemeClr val="bg1"/>
                </a:solidFill>
                <a:latin typeface="Helvetica" panose="020B0604020202020204" pitchFamily="34" charset="0"/>
                <a:cs typeface="Helvetica" panose="020B0604020202020204" pitchFamily="34" charset="0"/>
              </a:rPr>
              <a:t>Sustainable</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Development</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Goals</a:t>
            </a:r>
            <a:r>
              <a:rPr lang="sk-SK" sz="2400" dirty="0">
                <a:solidFill>
                  <a:schemeClr val="bg1"/>
                </a:solidFill>
                <a:latin typeface="Helvetica" panose="020B0604020202020204" pitchFamily="34" charset="0"/>
                <a:cs typeface="Helvetica" panose="020B0604020202020204" pitchFamily="34" charset="0"/>
              </a:rPr>
              <a:t> </a:t>
            </a:r>
          </a:p>
          <a:p>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activities</a:t>
            </a: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sk-SK" sz="24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sk-SK" sz="2400" dirty="0" err="1">
                <a:solidFill>
                  <a:schemeClr val="bg1"/>
                </a:solidFill>
                <a:latin typeface="Helvetica" panose="020B0604020202020204" pitchFamily="34" charset="0"/>
                <a:cs typeface="Helvetica" panose="020B0604020202020204" pitchFamily="34" charset="0"/>
              </a:rPr>
              <a:t>Answer</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key</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Review</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units</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Fun</a:t>
            </a:r>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time</a:t>
            </a:r>
            <a:r>
              <a:rPr lang="sk-SK" sz="2400" dirty="0">
                <a:solidFill>
                  <a:schemeClr val="bg1"/>
                </a:solidFill>
                <a:latin typeface="Helvetica" panose="020B0604020202020204" pitchFamily="34" charset="0"/>
                <a:cs typeface="Helvetica" panose="020B0604020202020204" pitchFamily="34" charset="0"/>
              </a:rPr>
              <a:t> </a:t>
            </a:r>
          </a:p>
          <a:p>
            <a:r>
              <a:rPr lang="sk-SK" sz="2400" dirty="0">
                <a:solidFill>
                  <a:schemeClr val="bg1"/>
                </a:solidFill>
                <a:latin typeface="Helvetica" panose="020B0604020202020204" pitchFamily="34" charset="0"/>
                <a:cs typeface="Helvetica" panose="020B0604020202020204" pitchFamily="34" charset="0"/>
              </a:rPr>
              <a:t>    </a:t>
            </a:r>
            <a:r>
              <a:rPr lang="sk-SK" sz="2400" dirty="0" err="1">
                <a:solidFill>
                  <a:schemeClr val="bg1"/>
                </a:solidFill>
                <a:latin typeface="Helvetica" panose="020B0604020202020204" pitchFamily="34" charset="0"/>
                <a:cs typeface="Helvetica" panose="020B0604020202020204" pitchFamily="34" charset="0"/>
              </a:rPr>
              <a:t>activities</a:t>
            </a:r>
            <a:r>
              <a:rPr lang="sk-SK" sz="2400" dirty="0">
                <a:solidFill>
                  <a:schemeClr val="bg1"/>
                </a:solidFill>
                <a:latin typeface="Helvetica" panose="020B0604020202020204" pitchFamily="34" charset="0"/>
                <a:cs typeface="Helvetica" panose="020B0604020202020204" pitchFamily="34" charset="0"/>
              </a:rPr>
              <a:t> a SDG </a:t>
            </a:r>
            <a:r>
              <a:rPr lang="sk-SK" sz="2400" dirty="0" err="1">
                <a:solidFill>
                  <a:schemeClr val="bg1"/>
                </a:solidFill>
                <a:latin typeface="Helvetica" panose="020B0604020202020204" pitchFamily="34" charset="0"/>
                <a:cs typeface="Helvetica" panose="020B0604020202020204" pitchFamily="34" charset="0"/>
              </a:rPr>
              <a:t>activities</a:t>
            </a:r>
            <a:endParaRPr lang="sk-SK" sz="2400" dirty="0">
              <a:solidFill>
                <a:schemeClr val="bg1"/>
              </a:solidFill>
              <a:latin typeface="Helvetica" panose="020B0604020202020204" pitchFamily="34" charset="0"/>
              <a:cs typeface="Helvetica" panose="020B0604020202020204" pitchFamily="34" charset="0"/>
            </a:endParaRPr>
          </a:p>
        </p:txBody>
      </p:sp>
      <p:sp>
        <p:nvSpPr>
          <p:cNvPr id="3" name="TextovéPole 2">
            <a:extLst>
              <a:ext uri="{FF2B5EF4-FFF2-40B4-BE49-F238E27FC236}">
                <a16:creationId xmlns:a16="http://schemas.microsoft.com/office/drawing/2014/main" id="{5D77FD4A-5243-13D6-BBAF-5B0708B01038}"/>
              </a:ext>
            </a:extLst>
          </p:cNvPr>
          <p:cNvSpPr txBox="1"/>
          <p:nvPr/>
        </p:nvSpPr>
        <p:spPr>
          <a:xfrm>
            <a:off x="1236324" y="4168562"/>
            <a:ext cx="4099553" cy="1938992"/>
          </a:xfrm>
          <a:prstGeom prst="rect">
            <a:avLst/>
          </a:prstGeom>
          <a:noFill/>
        </p:spPr>
        <p:txBody>
          <a:bodyPr wrap="square" rtlCol="0">
            <a:spAutoFit/>
          </a:bodyPr>
          <a:lstStyle/>
          <a:p>
            <a:pPr marL="342900" indent="-342900">
              <a:buFont typeface="Arial" panose="020B0604020202020204" pitchFamily="34" charset="0"/>
              <a:buChar char="•"/>
            </a:pPr>
            <a:r>
              <a:rPr lang="sk-SK" sz="2000" dirty="0" err="1">
                <a:solidFill>
                  <a:schemeClr val="bg1"/>
                </a:solidFill>
                <a:latin typeface="Helvetica" panose="020B0604020202020204" pitchFamily="34" charset="0"/>
                <a:cs typeface="Helvetica" panose="020B0604020202020204" pitchFamily="34" charset="0"/>
              </a:rPr>
              <a:t>access</a:t>
            </a:r>
            <a:r>
              <a:rPr lang="sk-SK" sz="2000" dirty="0">
                <a:solidFill>
                  <a:schemeClr val="bg1"/>
                </a:solidFill>
                <a:latin typeface="Helvetica" panose="020B0604020202020204" pitchFamily="34" charset="0"/>
                <a:cs typeface="Helvetica" panose="020B0604020202020204" pitchFamily="34" charset="0"/>
              </a:rPr>
              <a:t> </a:t>
            </a:r>
            <a:r>
              <a:rPr lang="sk-SK" sz="2000" dirty="0" err="1">
                <a:solidFill>
                  <a:schemeClr val="bg1"/>
                </a:solidFill>
                <a:latin typeface="Helvetica" panose="020B0604020202020204" pitchFamily="34" charset="0"/>
                <a:cs typeface="Helvetica" panose="020B0604020202020204" pitchFamily="34" charset="0"/>
              </a:rPr>
              <a:t>code</a:t>
            </a:r>
            <a:r>
              <a:rPr lang="sk-SK" sz="2000" dirty="0">
                <a:solidFill>
                  <a:schemeClr val="bg1"/>
                </a:solidFill>
                <a:latin typeface="Helvetica" panose="020B0604020202020204" pitchFamily="34" charset="0"/>
                <a:cs typeface="Helvetica" panose="020B0604020202020204" pitchFamily="34" charset="0"/>
              </a:rPr>
              <a:t> </a:t>
            </a:r>
          </a:p>
          <a:p>
            <a:r>
              <a:rPr lang="sk-SK" sz="2000" dirty="0">
                <a:solidFill>
                  <a:schemeClr val="bg1"/>
                </a:solidFill>
                <a:latin typeface="Helvetica" panose="020B0604020202020204" pitchFamily="34" charset="0"/>
                <a:cs typeface="Helvetica" panose="020B0604020202020204" pitchFamily="34" charset="0"/>
              </a:rPr>
              <a:t>     to audio and video </a:t>
            </a:r>
            <a:r>
              <a:rPr lang="sk-SK" sz="2000" dirty="0" err="1">
                <a:solidFill>
                  <a:schemeClr val="bg1"/>
                </a:solidFill>
                <a:latin typeface="Helvetica" panose="020B0604020202020204" pitchFamily="34" charset="0"/>
                <a:cs typeface="Helvetica" panose="020B0604020202020204" pitchFamily="34" charset="0"/>
              </a:rPr>
              <a:t>resources</a:t>
            </a:r>
            <a:r>
              <a:rPr lang="sk-SK" sz="2000" dirty="0">
                <a:solidFill>
                  <a:schemeClr val="bg1"/>
                </a:solidFill>
                <a:latin typeface="Helvetica" panose="020B0604020202020204" pitchFamily="34" charset="0"/>
                <a:cs typeface="Helvetica" panose="020B0604020202020204" pitchFamily="34" charset="0"/>
              </a:rPr>
              <a:t> </a:t>
            </a:r>
          </a:p>
          <a:p>
            <a:endParaRPr lang="sk-SK" sz="2000" dirty="0">
              <a:solidFill>
                <a:schemeClr val="bg1"/>
              </a:solidFill>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sk-SK" sz="2000" dirty="0" err="1">
                <a:solidFill>
                  <a:schemeClr val="bg1"/>
                </a:solidFill>
                <a:latin typeface="Helvetica" panose="020B0604020202020204" pitchFamily="34" charset="0"/>
                <a:cs typeface="Helvetica" panose="020B0604020202020204" pitchFamily="34" charset="0"/>
              </a:rPr>
              <a:t>access</a:t>
            </a:r>
            <a:r>
              <a:rPr lang="sk-SK" sz="2000" dirty="0">
                <a:solidFill>
                  <a:schemeClr val="bg1"/>
                </a:solidFill>
                <a:latin typeface="Helvetica" panose="020B0604020202020204" pitchFamily="34" charset="0"/>
                <a:cs typeface="Helvetica" panose="020B0604020202020204" pitchFamily="34" charset="0"/>
              </a:rPr>
              <a:t> </a:t>
            </a:r>
            <a:r>
              <a:rPr lang="sk-SK" sz="2000" dirty="0" err="1">
                <a:solidFill>
                  <a:schemeClr val="bg1"/>
                </a:solidFill>
                <a:latin typeface="Helvetica" panose="020B0604020202020204" pitchFamily="34" charset="0"/>
                <a:cs typeface="Helvetica" panose="020B0604020202020204" pitchFamily="34" charset="0"/>
              </a:rPr>
              <a:t>code</a:t>
            </a:r>
            <a:r>
              <a:rPr lang="sk-SK" sz="2000" dirty="0">
                <a:solidFill>
                  <a:schemeClr val="bg1"/>
                </a:solidFill>
                <a:latin typeface="Helvetica" panose="020B0604020202020204" pitchFamily="34" charset="0"/>
                <a:cs typeface="Helvetica" panose="020B0604020202020204" pitchFamily="34" charset="0"/>
              </a:rPr>
              <a:t> to </a:t>
            </a:r>
            <a:r>
              <a:rPr lang="en-US" sz="2000" dirty="0">
                <a:solidFill>
                  <a:schemeClr val="bg1"/>
                </a:solidFill>
                <a:latin typeface="Helvetica" panose="020B0604020202020204" pitchFamily="34" charset="0"/>
                <a:cs typeface="Helvetica" panose="020B0604020202020204" pitchFamily="34" charset="0"/>
              </a:rPr>
              <a:t>Online Practice </a:t>
            </a:r>
            <a:r>
              <a:rPr lang="sk-SK" sz="2000" dirty="0">
                <a:solidFill>
                  <a:schemeClr val="bg1"/>
                </a:solidFill>
                <a:latin typeface="Helvetica" panose="020B0604020202020204" pitchFamily="34" charset="0"/>
                <a:cs typeface="Helvetica" panose="020B0604020202020204" pitchFamily="34" charset="0"/>
              </a:rPr>
              <a:t>and </a:t>
            </a:r>
            <a:r>
              <a:rPr lang="en-GB" sz="2000" dirty="0">
                <a:solidFill>
                  <a:schemeClr val="bg1"/>
                </a:solidFill>
                <a:latin typeface="Helvetica" panose="020B0604020202020204" pitchFamily="34" charset="0"/>
                <a:ea typeface="Open Sans"/>
                <a:cs typeface="Helvetica" panose="020B0604020202020204" pitchFamily="34" charset="0"/>
              </a:rPr>
              <a:t>Extra Practice Activities </a:t>
            </a:r>
            <a:endParaRPr lang="en-US" sz="2000" dirty="0">
              <a:solidFill>
                <a:schemeClr val="bg1"/>
              </a:solidFill>
              <a:latin typeface="Helvetica" panose="020B0604020202020204" pitchFamily="34" charset="0"/>
              <a:cs typeface="Helvetica" panose="020B0604020202020204" pitchFamily="34" charset="0"/>
            </a:endParaRPr>
          </a:p>
          <a:p>
            <a:endParaRPr lang="sk-SK" sz="2000" dirty="0">
              <a:solidFill>
                <a:schemeClr val="bg1"/>
              </a:solidFill>
              <a:latin typeface="Helvetica" panose="020B0604020202020204" pitchFamily="34" charset="0"/>
              <a:cs typeface="Helvetica" panose="020B0604020202020204" pitchFamily="34" charset="0"/>
            </a:endParaRPr>
          </a:p>
        </p:txBody>
      </p:sp>
      <p:pic>
        <p:nvPicPr>
          <p:cNvPr id="1026" name="Picture 2">
            <a:extLst>
              <a:ext uri="{FF2B5EF4-FFF2-40B4-BE49-F238E27FC236}">
                <a16:creationId xmlns:a16="http://schemas.microsoft.com/office/drawing/2014/main" id="{178CAE4C-5AD4-D74C-A52A-7E66B4475B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799" y="996629"/>
            <a:ext cx="1846407" cy="26272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6986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1DCFE1-38A7-275E-68DA-E74C032E9517}"/>
              </a:ext>
            </a:extLst>
          </p:cNvPr>
          <p:cNvSpPr>
            <a:spLocks noGrp="1" noRot="1" noMove="1" noResize="1" noEditPoints="1" noAdjustHandles="1" noChangeArrowheads="1" noChangeShapeType="1"/>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pic>
        <p:nvPicPr>
          <p:cNvPr id="4" name="Graphic 3">
            <a:extLst>
              <a:ext uri="{FF2B5EF4-FFF2-40B4-BE49-F238E27FC236}">
                <a16:creationId xmlns:a16="http://schemas.microsoft.com/office/drawing/2014/main" id="{C1F7B278-61EB-64A7-38C8-EB740700675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5" name="TextBox 4">
            <a:extLst>
              <a:ext uri="{FF2B5EF4-FFF2-40B4-BE49-F238E27FC236}">
                <a16:creationId xmlns:a16="http://schemas.microsoft.com/office/drawing/2014/main" id="{59A74FC3-AC6E-E843-9AC0-28414DAF493E}"/>
              </a:ext>
            </a:extLst>
          </p:cNvPr>
          <p:cNvSpPr txBox="1"/>
          <p:nvPr/>
        </p:nvSpPr>
        <p:spPr>
          <a:xfrm rot="-180000">
            <a:off x="2158132" y="2291568"/>
            <a:ext cx="10952946" cy="166199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sk-SK" sz="6000" b="1" i="0" u="none" strike="noStrike" kern="1200" cap="none" spc="-150" normalizeH="0" baseline="0" noProof="0" dirty="0" err="1">
                <a:ln>
                  <a:noFill/>
                </a:ln>
                <a:solidFill>
                  <a:srgbClr val="FFFFFF"/>
                </a:solidFill>
                <a:effectLst/>
                <a:uLnTx/>
                <a:uFillTx/>
                <a:latin typeface="Helvetica" panose="020B0604020202020204" pitchFamily="34" charset="0"/>
                <a:ea typeface="+mn-ea"/>
                <a:cs typeface="Helvetica" panose="020B0604020202020204" pitchFamily="34" charset="0"/>
              </a:rPr>
              <a:t>Key</a:t>
            </a:r>
            <a:r>
              <a:rPr kumimoji="0" lang="sk-SK" sz="6000" b="1" i="0" u="none" strike="noStrike" kern="1200" cap="none" spc="-15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 </a:t>
            </a:r>
            <a:r>
              <a:rPr kumimoji="0" lang="sk-SK" sz="6000" b="1" i="0" u="none" strike="noStrike" kern="1200" cap="none" spc="-150" normalizeH="0" baseline="0" noProof="0" dirty="0" err="1">
                <a:ln>
                  <a:noFill/>
                </a:ln>
                <a:solidFill>
                  <a:srgbClr val="FFFFFF"/>
                </a:solidFill>
                <a:effectLst/>
                <a:uLnTx/>
                <a:uFillTx/>
                <a:latin typeface="Helvetica" panose="020B0604020202020204" pitchFamily="34" charset="0"/>
                <a:ea typeface="+mn-ea"/>
                <a:cs typeface="Helvetica" panose="020B0604020202020204" pitchFamily="34" charset="0"/>
              </a:rPr>
              <a:t>features</a:t>
            </a:r>
            <a:r>
              <a:rPr kumimoji="0" lang="sk-SK" sz="6000" b="1" i="0" u="none" strike="noStrike" kern="1200" cap="none" spc="-15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 of </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sk-SK" sz="6000" b="1" i="0" u="none" strike="noStrike" kern="1200" cap="none" spc="-150" normalizeH="0" baseline="0" noProof="0" dirty="0" err="1">
                <a:ln>
                  <a:noFill/>
                </a:ln>
                <a:solidFill>
                  <a:srgbClr val="FFFFFF"/>
                </a:solidFill>
                <a:effectLst/>
                <a:uLnTx/>
                <a:uFillTx/>
                <a:latin typeface="Helvetica" panose="020B0604020202020204" pitchFamily="34" charset="0"/>
                <a:ea typeface="+mn-ea"/>
                <a:cs typeface="Helvetica" panose="020B0604020202020204" pitchFamily="34" charset="0"/>
              </a:rPr>
              <a:t>iSucceed</a:t>
            </a:r>
            <a:r>
              <a:rPr kumimoji="0" lang="sk-SK" sz="6000" b="1" i="0" u="none" strike="noStrike" kern="1200" cap="none" spc="-15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 in English? </a:t>
            </a:r>
            <a:endParaRPr kumimoji="0" lang="en-GB" sz="60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9768672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black circle with a black background&#10;&#10;Description automatically generated">
            <a:extLst>
              <a:ext uri="{FF2B5EF4-FFF2-40B4-BE49-F238E27FC236}">
                <a16:creationId xmlns:a16="http://schemas.microsoft.com/office/drawing/2014/main" id="{5AF14CC6-D71D-53E5-076F-128F545B266F}"/>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a:ext>
            </a:extLst>
          </a:blip>
          <a:srcRect/>
          <a:stretch/>
        </p:blipFill>
        <p:spPr>
          <a:xfrm>
            <a:off x="259307" y="227272"/>
            <a:ext cx="7383439" cy="6630729"/>
          </a:xfrm>
          <a:prstGeom prst="rect">
            <a:avLst/>
          </a:prstGeom>
        </p:spPr>
      </p:pic>
      <p:sp>
        <p:nvSpPr>
          <p:cNvPr id="2" name="Rectangle 1">
            <a:extLst>
              <a:ext uri="{FF2B5EF4-FFF2-40B4-BE49-F238E27FC236}">
                <a16:creationId xmlns:a16="http://schemas.microsoft.com/office/drawing/2014/main" id="{1F1DCFE1-38A7-275E-68DA-E74C032E9517}"/>
              </a:ext>
            </a:extLst>
          </p:cNvPr>
          <p:cNvSpPr>
            <a:spLocks noGrp="1" noRot="1" noMove="1" noResize="1" noEditPoints="1" noAdjustHandles="1" noChangeArrowheads="1" noChangeShapeType="1"/>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EB0F5819-CB9E-1759-BEFC-17DF3228301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pic>
        <p:nvPicPr>
          <p:cNvPr id="3" name="Graphic 2">
            <a:extLst>
              <a:ext uri="{FF2B5EF4-FFF2-40B4-BE49-F238E27FC236}">
                <a16:creationId xmlns:a16="http://schemas.microsoft.com/office/drawing/2014/main" id="{5F0D6582-E46A-4DF1-70D7-3AD83FC1B08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55267" y="1034041"/>
            <a:ext cx="460542" cy="497385"/>
          </a:xfrm>
          <a:prstGeom prst="rect">
            <a:avLst/>
          </a:prstGeom>
        </p:spPr>
      </p:pic>
      <p:pic>
        <p:nvPicPr>
          <p:cNvPr id="17" name="Graphic 16">
            <a:extLst>
              <a:ext uri="{FF2B5EF4-FFF2-40B4-BE49-F238E27FC236}">
                <a16:creationId xmlns:a16="http://schemas.microsoft.com/office/drawing/2014/main" id="{9A812ACA-FAF8-235B-B904-8B7FDE5580C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111761" y="1894885"/>
            <a:ext cx="460542" cy="497385"/>
          </a:xfrm>
          <a:prstGeom prst="rect">
            <a:avLst/>
          </a:prstGeom>
        </p:spPr>
      </p:pic>
      <p:pic>
        <p:nvPicPr>
          <p:cNvPr id="29" name="Graphic 28">
            <a:extLst>
              <a:ext uri="{FF2B5EF4-FFF2-40B4-BE49-F238E27FC236}">
                <a16:creationId xmlns:a16="http://schemas.microsoft.com/office/drawing/2014/main" id="{AF3B235D-9D4A-9859-E4BB-59633973503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60320" y="2735102"/>
            <a:ext cx="460542" cy="497385"/>
          </a:xfrm>
          <a:prstGeom prst="rect">
            <a:avLst/>
          </a:prstGeom>
        </p:spPr>
      </p:pic>
      <p:pic>
        <p:nvPicPr>
          <p:cNvPr id="32" name="Graphic 31">
            <a:extLst>
              <a:ext uri="{FF2B5EF4-FFF2-40B4-BE49-F238E27FC236}">
                <a16:creationId xmlns:a16="http://schemas.microsoft.com/office/drawing/2014/main" id="{32F52A31-3782-7A62-4944-2E6C23B0B98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948295" y="3643563"/>
            <a:ext cx="460542" cy="497385"/>
          </a:xfrm>
          <a:prstGeom prst="rect">
            <a:avLst/>
          </a:prstGeom>
        </p:spPr>
      </p:pic>
      <p:pic>
        <p:nvPicPr>
          <p:cNvPr id="35" name="Graphic 34">
            <a:extLst>
              <a:ext uri="{FF2B5EF4-FFF2-40B4-BE49-F238E27FC236}">
                <a16:creationId xmlns:a16="http://schemas.microsoft.com/office/drawing/2014/main" id="{2D48DA7E-9BBA-0C69-B05C-43C5401F942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012810" y="4562179"/>
            <a:ext cx="460542" cy="497385"/>
          </a:xfrm>
          <a:prstGeom prst="rect">
            <a:avLst/>
          </a:prstGeom>
        </p:spPr>
      </p:pic>
      <p:pic>
        <p:nvPicPr>
          <p:cNvPr id="38" name="Graphic 37">
            <a:extLst>
              <a:ext uri="{FF2B5EF4-FFF2-40B4-BE49-F238E27FC236}">
                <a16:creationId xmlns:a16="http://schemas.microsoft.com/office/drawing/2014/main" id="{AE64699A-F82B-B614-76B4-1D30A731BEE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890591" y="5585744"/>
            <a:ext cx="460542" cy="497385"/>
          </a:xfrm>
          <a:prstGeom prst="rect">
            <a:avLst/>
          </a:prstGeom>
        </p:spPr>
      </p:pic>
      <p:sp>
        <p:nvSpPr>
          <p:cNvPr id="41" name="TextBox 40">
            <a:extLst>
              <a:ext uri="{FF2B5EF4-FFF2-40B4-BE49-F238E27FC236}">
                <a16:creationId xmlns:a16="http://schemas.microsoft.com/office/drawing/2014/main" id="{6D4401E9-0429-D432-4EB0-D1E0C99F4DC5}"/>
              </a:ext>
            </a:extLst>
          </p:cNvPr>
          <p:cNvSpPr txBox="1"/>
          <p:nvPr/>
        </p:nvSpPr>
        <p:spPr>
          <a:xfrm>
            <a:off x="6468216" y="876998"/>
            <a:ext cx="5308176" cy="535531"/>
          </a:xfrm>
          <a:prstGeom prst="rect">
            <a:avLst/>
          </a:prstGeom>
          <a:noFill/>
        </p:spPr>
        <p:txBody>
          <a:bodyPr wrap="square" lIns="91440" tIns="45720" rIns="91440" bIns="45720" rtlCol="0" anchor="t">
            <a:spAutoFit/>
          </a:bodyPr>
          <a:lstStyle/>
          <a:p>
            <a:pPr>
              <a:lnSpc>
                <a:spcPct val="80000"/>
              </a:lnSpc>
            </a:pPr>
            <a:r>
              <a:rPr lang="en-GB" sz="1800" dirty="0">
                <a:solidFill>
                  <a:srgbClr val="000000"/>
                </a:solidFill>
                <a:latin typeface="Helvetica" panose="020B0604020202020204" pitchFamily="34" charset="0"/>
                <a:cs typeface="Helvetica" panose="020B0604020202020204" pitchFamily="34" charset="0"/>
              </a:rPr>
              <a:t>Aligned to Sustainable Development Goals and </a:t>
            </a:r>
            <a:r>
              <a:rPr lang="en-GB" dirty="0">
                <a:solidFill>
                  <a:srgbClr val="000000"/>
                </a:solidFill>
                <a:latin typeface="Helvetica" panose="020B0604020202020204" pitchFamily="34" charset="0"/>
                <a:cs typeface="Helvetica" panose="020B0604020202020204" pitchFamily="34" charset="0"/>
              </a:rPr>
              <a:t>focuses</a:t>
            </a:r>
            <a:r>
              <a:rPr lang="en-GB" sz="1800" dirty="0">
                <a:solidFill>
                  <a:srgbClr val="000000"/>
                </a:solidFill>
                <a:latin typeface="Helvetica" panose="020B0604020202020204" pitchFamily="34" charset="0"/>
                <a:cs typeface="Helvetica" panose="020B0604020202020204" pitchFamily="34" charset="0"/>
              </a:rPr>
              <a:t> on global citizenship values</a:t>
            </a:r>
            <a:endParaRPr lang="en-GB" sz="1600" spc="-20" dirty="0">
              <a:latin typeface="Helvetica" panose="020B0604020202020204" pitchFamily="34" charset="0"/>
              <a:cs typeface="Helvetica" panose="020B0604020202020204" pitchFamily="34" charset="0"/>
            </a:endParaRPr>
          </a:p>
        </p:txBody>
      </p:sp>
      <p:sp>
        <p:nvSpPr>
          <p:cNvPr id="45" name="TextBox 44">
            <a:extLst>
              <a:ext uri="{FF2B5EF4-FFF2-40B4-BE49-F238E27FC236}">
                <a16:creationId xmlns:a16="http://schemas.microsoft.com/office/drawing/2014/main" id="{1C2AE86E-307A-AF0A-1BD8-E102E032E93A}"/>
              </a:ext>
            </a:extLst>
          </p:cNvPr>
          <p:cNvSpPr txBox="1"/>
          <p:nvPr/>
        </p:nvSpPr>
        <p:spPr>
          <a:xfrm>
            <a:off x="7165037" y="1764658"/>
            <a:ext cx="3986318" cy="535531"/>
          </a:xfrm>
          <a:prstGeom prst="rect">
            <a:avLst/>
          </a:prstGeom>
          <a:noFill/>
        </p:spPr>
        <p:txBody>
          <a:bodyPr wrap="square" rtlCol="0">
            <a:spAutoFit/>
          </a:bodyPr>
          <a:lstStyle/>
          <a:p>
            <a:pPr>
              <a:lnSpc>
                <a:spcPct val="80000"/>
              </a:lnSpc>
            </a:pPr>
            <a:r>
              <a:rPr lang="en-GB" sz="1800" dirty="0">
                <a:solidFill>
                  <a:srgbClr val="000000"/>
                </a:solidFill>
                <a:latin typeface="Helvetica" panose="020B0604020202020204" pitchFamily="34" charset="0"/>
                <a:cs typeface="Helvetica" panose="020B0604020202020204" pitchFamily="34" charset="0"/>
              </a:rPr>
              <a:t>Very rich video package and multiple video styles</a:t>
            </a:r>
            <a:endParaRPr lang="en-GB" sz="1600" spc="-20" dirty="0">
              <a:latin typeface="Helvetica" panose="020B0604020202020204" pitchFamily="34" charset="0"/>
              <a:cs typeface="Helvetica" panose="020B0604020202020204" pitchFamily="34" charset="0"/>
            </a:endParaRPr>
          </a:p>
        </p:txBody>
      </p:sp>
      <p:sp>
        <p:nvSpPr>
          <p:cNvPr id="46" name="TextBox 45">
            <a:extLst>
              <a:ext uri="{FF2B5EF4-FFF2-40B4-BE49-F238E27FC236}">
                <a16:creationId xmlns:a16="http://schemas.microsoft.com/office/drawing/2014/main" id="{847F25B6-DBC4-D1AD-E440-C447DF421194}"/>
              </a:ext>
            </a:extLst>
          </p:cNvPr>
          <p:cNvSpPr txBox="1"/>
          <p:nvPr/>
        </p:nvSpPr>
        <p:spPr>
          <a:xfrm>
            <a:off x="7578097" y="2632821"/>
            <a:ext cx="4291116" cy="535531"/>
          </a:xfrm>
          <a:prstGeom prst="rect">
            <a:avLst/>
          </a:prstGeom>
          <a:noFill/>
        </p:spPr>
        <p:txBody>
          <a:bodyPr wrap="square" rtlCol="0">
            <a:spAutoFit/>
          </a:bodyPr>
          <a:lstStyle/>
          <a:p>
            <a:pPr>
              <a:lnSpc>
                <a:spcPct val="80000"/>
              </a:lnSpc>
            </a:pPr>
            <a:r>
              <a:rPr lang="en-GB" sz="1800" dirty="0">
                <a:solidFill>
                  <a:srgbClr val="000000"/>
                </a:solidFill>
                <a:latin typeface="Helvetica" panose="020B0604020202020204" pitchFamily="34" charset="0"/>
                <a:cs typeface="Helvetica" panose="020B0604020202020204" pitchFamily="34" charset="0"/>
              </a:rPr>
              <a:t>Integrated element</a:t>
            </a:r>
            <a:r>
              <a:rPr lang="sk-SK" sz="1800" dirty="0">
                <a:solidFill>
                  <a:srgbClr val="000000"/>
                </a:solidFill>
                <a:latin typeface="Helvetica" panose="020B0604020202020204" pitchFamily="34" charset="0"/>
                <a:cs typeface="Helvetica" panose="020B0604020202020204" pitchFamily="34" charset="0"/>
              </a:rPr>
              <a:t>s</a:t>
            </a:r>
            <a:r>
              <a:rPr lang="en-GB" sz="1800" dirty="0">
                <a:solidFill>
                  <a:srgbClr val="000000"/>
                </a:solidFill>
                <a:latin typeface="Helvetica" panose="020B0604020202020204" pitchFamily="34" charset="0"/>
                <a:cs typeface="Helvetica" panose="020B0604020202020204" pitchFamily="34" charset="0"/>
              </a:rPr>
              <a:t> of Visible Thinking methodology</a:t>
            </a:r>
            <a:endParaRPr lang="en-GB" sz="1600" spc="-20" dirty="0">
              <a:latin typeface="Helvetica" panose="020B0604020202020204" pitchFamily="34" charset="0"/>
              <a:cs typeface="Helvetica" panose="020B0604020202020204" pitchFamily="34" charset="0"/>
            </a:endParaRPr>
          </a:p>
        </p:txBody>
      </p:sp>
      <p:sp>
        <p:nvSpPr>
          <p:cNvPr id="47" name="TextBox 46">
            <a:extLst>
              <a:ext uri="{FF2B5EF4-FFF2-40B4-BE49-F238E27FC236}">
                <a16:creationId xmlns:a16="http://schemas.microsoft.com/office/drawing/2014/main" id="{C5A0A824-0DE6-3100-12E2-A55A74D7FDBC}"/>
              </a:ext>
            </a:extLst>
          </p:cNvPr>
          <p:cNvSpPr txBox="1"/>
          <p:nvPr/>
        </p:nvSpPr>
        <p:spPr>
          <a:xfrm>
            <a:off x="7623449" y="3691500"/>
            <a:ext cx="4291117" cy="313932"/>
          </a:xfrm>
          <a:prstGeom prst="rect">
            <a:avLst/>
          </a:prstGeom>
          <a:noFill/>
        </p:spPr>
        <p:txBody>
          <a:bodyPr wrap="square" rtlCol="0">
            <a:spAutoFit/>
          </a:bodyPr>
          <a:lstStyle/>
          <a:p>
            <a:pPr>
              <a:lnSpc>
                <a:spcPct val="80000"/>
              </a:lnSpc>
            </a:pPr>
            <a:r>
              <a:rPr lang="en-GB" sz="1800" dirty="0">
                <a:solidFill>
                  <a:srgbClr val="000000"/>
                </a:solidFill>
                <a:latin typeface="Helvetica" panose="020B0604020202020204" pitchFamily="34" charset="0"/>
                <a:cs typeface="Helvetica" panose="020B0604020202020204" pitchFamily="34" charset="0"/>
              </a:rPr>
              <a:t>Seamlessly integrates exam preparation</a:t>
            </a:r>
            <a:endParaRPr lang="en-GB" sz="1600" spc="-20" dirty="0">
              <a:latin typeface="Helvetica" panose="020B0604020202020204" pitchFamily="34" charset="0"/>
              <a:cs typeface="Helvetica" panose="020B0604020202020204" pitchFamily="34" charset="0"/>
            </a:endParaRPr>
          </a:p>
        </p:txBody>
      </p:sp>
      <p:sp>
        <p:nvSpPr>
          <p:cNvPr id="48" name="TextBox 47">
            <a:extLst>
              <a:ext uri="{FF2B5EF4-FFF2-40B4-BE49-F238E27FC236}">
                <a16:creationId xmlns:a16="http://schemas.microsoft.com/office/drawing/2014/main" id="{79F209DA-CEB2-8A24-EDFC-2B2E2AA686F6}"/>
              </a:ext>
            </a:extLst>
          </p:cNvPr>
          <p:cNvSpPr txBox="1"/>
          <p:nvPr/>
        </p:nvSpPr>
        <p:spPr>
          <a:xfrm>
            <a:off x="7708724" y="4543105"/>
            <a:ext cx="3986318" cy="535531"/>
          </a:xfrm>
          <a:prstGeom prst="rect">
            <a:avLst/>
          </a:prstGeom>
          <a:noFill/>
        </p:spPr>
        <p:txBody>
          <a:bodyPr wrap="square" rtlCol="0">
            <a:spAutoFit/>
          </a:bodyPr>
          <a:lstStyle/>
          <a:p>
            <a:pPr>
              <a:lnSpc>
                <a:spcPct val="80000"/>
              </a:lnSpc>
            </a:pPr>
            <a:r>
              <a:rPr lang="en-GB" sz="1800" dirty="0">
                <a:solidFill>
                  <a:srgbClr val="000000"/>
                </a:solidFill>
                <a:latin typeface="Helvetica" panose="020B0604020202020204" pitchFamily="34" charset="0"/>
                <a:cs typeface="Helvetica" panose="020B0604020202020204" pitchFamily="34" charset="0"/>
              </a:rPr>
              <a:t>Includes </a:t>
            </a:r>
            <a:r>
              <a:rPr lang="sk-SK" sz="1800" dirty="0" err="1">
                <a:solidFill>
                  <a:srgbClr val="000000"/>
                </a:solidFill>
                <a:latin typeface="Helvetica" panose="020B0604020202020204" pitchFamily="34" charset="0"/>
                <a:cs typeface="Helvetica" panose="020B0604020202020204" pitchFamily="34" charset="0"/>
              </a:rPr>
              <a:t>real-life</a:t>
            </a:r>
            <a:r>
              <a:rPr lang="en-GB" sz="1800" dirty="0">
                <a:solidFill>
                  <a:srgbClr val="000000"/>
                </a:solidFill>
                <a:latin typeface="Helvetica" panose="020B0604020202020204" pitchFamily="34" charset="0"/>
                <a:cs typeface="Helvetica" panose="020B0604020202020204" pitchFamily="34" charset="0"/>
              </a:rPr>
              <a:t> stories and video</a:t>
            </a:r>
            <a:r>
              <a:rPr lang="sk-SK" sz="1800" dirty="0">
                <a:solidFill>
                  <a:srgbClr val="000000"/>
                </a:solidFill>
                <a:latin typeface="Helvetica" panose="020B0604020202020204" pitchFamily="34" charset="0"/>
                <a:cs typeface="Helvetica" panose="020B0604020202020204" pitchFamily="34" charset="0"/>
              </a:rPr>
              <a:t>s</a:t>
            </a:r>
            <a:r>
              <a:rPr lang="en-GB" sz="1800" dirty="0">
                <a:solidFill>
                  <a:srgbClr val="000000"/>
                </a:solidFill>
                <a:latin typeface="Helvetica" panose="020B0604020202020204" pitchFamily="34" charset="0"/>
                <a:cs typeface="Helvetica" panose="020B0604020202020204" pitchFamily="34" charset="0"/>
              </a:rPr>
              <a:t> </a:t>
            </a:r>
            <a:endParaRPr lang="sk-SK" sz="1800" dirty="0">
              <a:solidFill>
                <a:srgbClr val="000000"/>
              </a:solidFill>
              <a:latin typeface="Helvetica" panose="020B0604020202020204" pitchFamily="34" charset="0"/>
              <a:cs typeface="Helvetica" panose="020B0604020202020204" pitchFamily="34" charset="0"/>
            </a:endParaRPr>
          </a:p>
          <a:p>
            <a:pPr>
              <a:lnSpc>
                <a:spcPct val="80000"/>
              </a:lnSpc>
            </a:pPr>
            <a:r>
              <a:rPr lang="en-GB" sz="1800" dirty="0">
                <a:solidFill>
                  <a:srgbClr val="000000"/>
                </a:solidFill>
                <a:latin typeface="Helvetica" panose="020B0604020202020204" pitchFamily="34" charset="0"/>
                <a:cs typeface="Helvetica" panose="020B0604020202020204" pitchFamily="34" charset="0"/>
              </a:rPr>
              <a:t>to promote diversity and inclusion</a:t>
            </a:r>
            <a:endParaRPr lang="en-GB" sz="1600" spc="-20" dirty="0">
              <a:latin typeface="Helvetica" panose="020B0604020202020204" pitchFamily="34" charset="0"/>
              <a:cs typeface="Helvetica" panose="020B0604020202020204" pitchFamily="34" charset="0"/>
            </a:endParaRPr>
          </a:p>
        </p:txBody>
      </p:sp>
      <p:sp>
        <p:nvSpPr>
          <p:cNvPr id="49" name="TextBox 48">
            <a:extLst>
              <a:ext uri="{FF2B5EF4-FFF2-40B4-BE49-F238E27FC236}">
                <a16:creationId xmlns:a16="http://schemas.microsoft.com/office/drawing/2014/main" id="{929F3F81-5452-A418-9D0B-3EAD80DA221F}"/>
              </a:ext>
            </a:extLst>
          </p:cNvPr>
          <p:cNvSpPr txBox="1"/>
          <p:nvPr/>
        </p:nvSpPr>
        <p:spPr>
          <a:xfrm>
            <a:off x="7578097" y="5573887"/>
            <a:ext cx="3986318" cy="313932"/>
          </a:xfrm>
          <a:prstGeom prst="rect">
            <a:avLst/>
          </a:prstGeom>
          <a:noFill/>
        </p:spPr>
        <p:txBody>
          <a:bodyPr wrap="square" rtlCol="0">
            <a:spAutoFit/>
          </a:bodyPr>
          <a:lstStyle/>
          <a:p>
            <a:pPr>
              <a:lnSpc>
                <a:spcPct val="80000"/>
              </a:lnSpc>
            </a:pPr>
            <a:r>
              <a:rPr lang="en-GB" sz="1800" dirty="0">
                <a:solidFill>
                  <a:srgbClr val="000000"/>
                </a:solidFill>
                <a:latin typeface="Helvetica" panose="020B0604020202020204" pitchFamily="34" charset="0"/>
                <a:cs typeface="Helvetica" panose="020B0604020202020204" pitchFamily="34" charset="0"/>
              </a:rPr>
              <a:t>Provides first class digital offer</a:t>
            </a:r>
            <a:endParaRPr lang="en-GB" sz="1600" spc="-20" dirty="0">
              <a:latin typeface="Helvetica" panose="020B0604020202020204" pitchFamily="34" charset="0"/>
              <a:cs typeface="Helvetica" panose="020B0604020202020204" pitchFamily="34" charset="0"/>
            </a:endParaRPr>
          </a:p>
        </p:txBody>
      </p:sp>
      <p:pic>
        <p:nvPicPr>
          <p:cNvPr id="5" name="Picture 2">
            <a:extLst>
              <a:ext uri="{FF2B5EF4-FFF2-40B4-BE49-F238E27FC236}">
                <a16:creationId xmlns:a16="http://schemas.microsoft.com/office/drawing/2014/main" id="{394C6096-F2E6-8126-7B2D-00B188C4AF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2855" y="1820821"/>
            <a:ext cx="1559727" cy="2027645"/>
          </a:xfrm>
          <a:prstGeom prst="rect">
            <a:avLst/>
          </a:prstGeom>
          <a:ln>
            <a:noFill/>
          </a:ln>
          <a:effectLst>
            <a:outerShdw blurRad="190500" algn="tl" rotWithShape="0">
              <a:schemeClr val="tx1">
                <a:lumMod val="95000"/>
                <a:lumOff val="5000"/>
                <a:alpha val="70000"/>
              </a:schemeClr>
            </a:outerShdw>
          </a:effectLst>
          <a:extLst>
            <a:ext uri="{909E8E84-426E-40DD-AFC4-6F175D3DCCD1}">
              <a14:hiddenFill xmlns:a14="http://schemas.microsoft.com/office/drawing/2010/main">
                <a:solidFill>
                  <a:srgbClr val="FFFFFF"/>
                </a:solidFill>
              </a14:hiddenFill>
            </a:ext>
          </a:extLst>
        </p:spPr>
      </p:pic>
      <p:pic>
        <p:nvPicPr>
          <p:cNvPr id="6" name="Picture 6" descr="A picture containing text, person, sign, posing&#10;&#10;Description automatically generated">
            <a:extLst>
              <a:ext uri="{FF2B5EF4-FFF2-40B4-BE49-F238E27FC236}">
                <a16:creationId xmlns:a16="http://schemas.microsoft.com/office/drawing/2014/main" id="{732967E7-F6D9-6985-7DF3-7B72C8FAB8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5570" y="1820821"/>
            <a:ext cx="1559727" cy="2048126"/>
          </a:xfrm>
          <a:prstGeom prst="rect">
            <a:avLst/>
          </a:prstGeom>
          <a:ln>
            <a:noFill/>
          </a:ln>
          <a:effectLst>
            <a:outerShdw blurRad="190500" algn="tl" rotWithShape="0">
              <a:schemeClr val="tx1">
                <a:lumMod val="95000"/>
                <a:lumOff val="5000"/>
                <a:alpha val="70000"/>
              </a:schemeClr>
            </a:outerShdw>
          </a:effectLst>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93FD6A83-8EE5-7C3A-27D9-B2F1C7E604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3122" y="1820821"/>
            <a:ext cx="1509917" cy="2062326"/>
          </a:xfrm>
          <a:prstGeom prst="rect">
            <a:avLst/>
          </a:prstGeom>
          <a:ln>
            <a:noFill/>
          </a:ln>
          <a:effectLst>
            <a:outerShdw blurRad="190500" algn="tl" rotWithShape="0">
              <a:schemeClr val="tx1">
                <a:lumMod val="95000"/>
                <a:lumOff val="5000"/>
                <a:alpha val="70000"/>
              </a:schemeClr>
            </a:outerShdw>
          </a:effectLst>
          <a:extLst>
            <a:ext uri="{909E8E84-426E-40DD-AFC4-6F175D3DCCD1}">
              <a14:hiddenFill xmlns:a14="http://schemas.microsoft.com/office/drawing/2010/main">
                <a:solidFill>
                  <a:srgbClr val="FFFFFF"/>
                </a:solidFill>
              </a14:hiddenFill>
            </a:ext>
          </a:extLst>
        </p:spPr>
      </p:pic>
      <p:pic>
        <p:nvPicPr>
          <p:cNvPr id="9" name="Picture 12">
            <a:extLst>
              <a:ext uri="{FF2B5EF4-FFF2-40B4-BE49-F238E27FC236}">
                <a16:creationId xmlns:a16="http://schemas.microsoft.com/office/drawing/2014/main" id="{6D9808C8-C4E1-D746-CB22-F7C0175791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4000" y="4238146"/>
            <a:ext cx="1576561" cy="2127539"/>
          </a:xfrm>
          <a:prstGeom prst="rect">
            <a:avLst/>
          </a:prstGeom>
          <a:ln>
            <a:noFill/>
          </a:ln>
          <a:effectLst>
            <a:outerShdw blurRad="190500" algn="tl" rotWithShape="0">
              <a:schemeClr val="tx1">
                <a:lumMod val="95000"/>
                <a:lumOff val="5000"/>
                <a:alpha val="70000"/>
              </a:schemeClr>
            </a:outerShdw>
          </a:effectLst>
          <a:extLst>
            <a:ext uri="{909E8E84-426E-40DD-AFC4-6F175D3DCCD1}">
              <a14:hiddenFill xmlns:a14="http://schemas.microsoft.com/office/drawing/2010/main">
                <a:solidFill>
                  <a:srgbClr val="FFFFFF"/>
                </a:solidFill>
              </a14:hiddenFill>
            </a:ext>
          </a:extLst>
        </p:spPr>
      </p:pic>
      <p:pic>
        <p:nvPicPr>
          <p:cNvPr id="10" name="Picture 16" descr="A group of people standing in front of a red cover&#10;&#10;Description automatically generated">
            <a:extLst>
              <a:ext uri="{FF2B5EF4-FFF2-40B4-BE49-F238E27FC236}">
                <a16:creationId xmlns:a16="http://schemas.microsoft.com/office/drawing/2014/main" id="{79CAB379-8CB7-C124-6F17-A21C63B053A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89149" y="4238146"/>
            <a:ext cx="1593977" cy="2128942"/>
          </a:xfrm>
          <a:prstGeom prst="rect">
            <a:avLst/>
          </a:prstGeom>
          <a:ln>
            <a:noFill/>
          </a:ln>
          <a:effectLst>
            <a:outerShdw blurRad="190500" algn="tl" rotWithShape="0">
              <a:schemeClr val="tx1">
                <a:lumMod val="95000"/>
                <a:lumOff val="5000"/>
                <a:alpha val="7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6622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7B8CD5D-C78B-8C18-640F-8B8C419BC92A}"/>
              </a:ext>
            </a:extLst>
          </p:cNvPr>
          <p:cNvSpPr txBox="1"/>
          <p:nvPr/>
        </p:nvSpPr>
        <p:spPr>
          <a:xfrm>
            <a:off x="5151151" y="771674"/>
            <a:ext cx="6096000" cy="523220"/>
          </a:xfrm>
          <a:prstGeom prst="rect">
            <a:avLst/>
          </a:prstGeom>
          <a:noFill/>
        </p:spPr>
        <p:txBody>
          <a:bodyPr wrap="square">
            <a:spAutoFit/>
          </a:bodyPr>
          <a:lstStyle/>
          <a:p>
            <a:r>
              <a:rPr lang="sk-SK" sz="2800" b="1" dirty="0">
                <a:latin typeface="Helvetica" panose="020B0604020202020204" pitchFamily="34" charset="0"/>
                <a:cs typeface="Helvetica" panose="020B0604020202020204" pitchFamily="34" charset="0"/>
              </a:rPr>
              <a:t>Demo </a:t>
            </a:r>
            <a:r>
              <a:rPr lang="sk-SK" sz="2800" b="1" dirty="0" err="1">
                <a:latin typeface="Helvetica" panose="020B0604020202020204" pitchFamily="34" charset="0"/>
                <a:cs typeface="Helvetica" panose="020B0604020202020204" pitchFamily="34" charset="0"/>
              </a:rPr>
              <a:t>code</a:t>
            </a:r>
            <a:endParaRPr lang="sk-SK" sz="2800" b="1" dirty="0">
              <a:latin typeface="Helvetica" panose="020B0604020202020204" pitchFamily="34" charset="0"/>
              <a:cs typeface="Helvetica" panose="020B0604020202020204" pitchFamily="34" charset="0"/>
            </a:endParaRPr>
          </a:p>
        </p:txBody>
      </p:sp>
      <p:sp>
        <p:nvSpPr>
          <p:cNvPr id="7" name="TextovéPole 6">
            <a:extLst>
              <a:ext uri="{FF2B5EF4-FFF2-40B4-BE49-F238E27FC236}">
                <a16:creationId xmlns:a16="http://schemas.microsoft.com/office/drawing/2014/main" id="{2AEB05EF-00DA-05B1-D976-F4E46E5CD0B2}"/>
              </a:ext>
            </a:extLst>
          </p:cNvPr>
          <p:cNvSpPr txBox="1"/>
          <p:nvPr/>
        </p:nvSpPr>
        <p:spPr>
          <a:xfrm>
            <a:off x="3962400" y="5627254"/>
            <a:ext cx="6030686" cy="677108"/>
          </a:xfrm>
          <a:prstGeom prst="rect">
            <a:avLst/>
          </a:prstGeom>
          <a:noFill/>
        </p:spPr>
        <p:txBody>
          <a:bodyPr wrap="square">
            <a:spAutoFit/>
          </a:bodyPr>
          <a:lstStyle/>
          <a:p>
            <a:pPr algn="l"/>
            <a:r>
              <a:rPr lang="sk-SK" sz="2000" b="1" i="0" dirty="0">
                <a:effectLst/>
                <a:latin typeface="Helvetica" panose="020B0604020202020204" pitchFamily="34" charset="0"/>
                <a:cs typeface="Helvetica" panose="020B0604020202020204" pitchFamily="34" charset="0"/>
                <a:hlinkClick r:id="rId2">
                  <a:extLst>
                    <a:ext uri="{A12FA001-AC4F-418D-AE19-62706E023703}">
                      <ahyp:hlinkClr xmlns:ahyp="http://schemas.microsoft.com/office/drawing/2018/hyperlinkcolor" val="tx"/>
                    </a:ext>
                  </a:extLst>
                </a:hlinkClick>
              </a:rPr>
              <a:t>https://english-dashboard.pearson.com</a:t>
            </a:r>
          </a:p>
          <a:p>
            <a:pPr algn="l"/>
            <a:endParaRPr lang="sk-SK" b="0" i="0" dirty="0">
              <a:solidFill>
                <a:srgbClr val="202124"/>
              </a:solidFill>
              <a:effectLst/>
              <a:latin typeface="Helvetica" panose="020B0604020202020204" pitchFamily="34" charset="0"/>
              <a:cs typeface="Helvetica" panose="020B0604020202020204" pitchFamily="34" charset="0"/>
            </a:endParaRPr>
          </a:p>
        </p:txBody>
      </p:sp>
      <p:pic>
        <p:nvPicPr>
          <p:cNvPr id="8" name="Obrázek 7" descr="Obsah obrázku text, snímek obrazovky, software, Počítačová ikona&#10;&#10;Popis byl vytvořen automaticky">
            <a:extLst>
              <a:ext uri="{FF2B5EF4-FFF2-40B4-BE49-F238E27FC236}">
                <a16:creationId xmlns:a16="http://schemas.microsoft.com/office/drawing/2014/main" id="{EFB70C7C-CCA6-1A54-AD4C-EF9AC161B04B}"/>
              </a:ext>
            </a:extLst>
          </p:cNvPr>
          <p:cNvPicPr>
            <a:picLocks noChangeAspect="1"/>
          </p:cNvPicPr>
          <p:nvPr/>
        </p:nvPicPr>
        <p:blipFill rotWithShape="1">
          <a:blip r:embed="rId3">
            <a:extLst>
              <a:ext uri="{28A0092B-C50C-407E-A947-70E740481C1C}">
                <a14:useLocalDpi xmlns:a14="http://schemas.microsoft.com/office/drawing/2010/main" val="0"/>
              </a:ext>
            </a:extLst>
          </a:blip>
          <a:srcRect l="8929" t="10635" r="19195" b="9048"/>
          <a:stretch/>
        </p:blipFill>
        <p:spPr>
          <a:xfrm>
            <a:off x="2002971" y="3349023"/>
            <a:ext cx="2752955" cy="1730429"/>
          </a:xfrm>
          <a:prstGeom prst="rect">
            <a:avLst/>
          </a:prstGeom>
          <a:ln>
            <a:noFill/>
          </a:ln>
          <a:effectLst>
            <a:outerShdw blurRad="63500" sx="102000" sy="102000" algn="ctr" rotWithShape="0">
              <a:prstClr val="black">
                <a:alpha val="40000"/>
              </a:prstClr>
            </a:outerShdw>
          </a:effectLst>
        </p:spPr>
      </p:pic>
      <p:pic>
        <p:nvPicPr>
          <p:cNvPr id="11" name="Obrázek 10">
            <a:extLst>
              <a:ext uri="{FF2B5EF4-FFF2-40B4-BE49-F238E27FC236}">
                <a16:creationId xmlns:a16="http://schemas.microsoft.com/office/drawing/2014/main" id="{9AC98A87-C289-8DEA-24AC-F5639894A2C6}"/>
              </a:ext>
            </a:extLst>
          </p:cNvPr>
          <p:cNvPicPr>
            <a:picLocks noChangeAspect="1"/>
          </p:cNvPicPr>
          <p:nvPr/>
        </p:nvPicPr>
        <p:blipFill>
          <a:blip r:embed="rId4"/>
          <a:stretch>
            <a:fillRect/>
          </a:stretch>
        </p:blipFill>
        <p:spPr>
          <a:xfrm>
            <a:off x="5076082" y="4765404"/>
            <a:ext cx="1739488" cy="357523"/>
          </a:xfrm>
          <a:prstGeom prst="rect">
            <a:avLst/>
          </a:prstGeom>
        </p:spPr>
      </p:pic>
      <p:pic>
        <p:nvPicPr>
          <p:cNvPr id="13" name="Obrázek 12">
            <a:extLst>
              <a:ext uri="{FF2B5EF4-FFF2-40B4-BE49-F238E27FC236}">
                <a16:creationId xmlns:a16="http://schemas.microsoft.com/office/drawing/2014/main" id="{52ED3C69-A96B-2478-9218-55A50973BC96}"/>
              </a:ext>
            </a:extLst>
          </p:cNvPr>
          <p:cNvPicPr>
            <a:picLocks noChangeAspect="1"/>
          </p:cNvPicPr>
          <p:nvPr/>
        </p:nvPicPr>
        <p:blipFill>
          <a:blip r:embed="rId5"/>
          <a:stretch>
            <a:fillRect/>
          </a:stretch>
        </p:blipFill>
        <p:spPr>
          <a:xfrm>
            <a:off x="3623537" y="4303389"/>
            <a:ext cx="939848" cy="323867"/>
          </a:xfrm>
          <a:prstGeom prst="rect">
            <a:avLst/>
          </a:prstGeom>
        </p:spPr>
      </p:pic>
      <p:sp>
        <p:nvSpPr>
          <p:cNvPr id="14" name="TextovéPole 13">
            <a:extLst>
              <a:ext uri="{FF2B5EF4-FFF2-40B4-BE49-F238E27FC236}">
                <a16:creationId xmlns:a16="http://schemas.microsoft.com/office/drawing/2014/main" id="{35966323-8A2D-7750-F72F-61A4FC331869}"/>
              </a:ext>
            </a:extLst>
          </p:cNvPr>
          <p:cNvSpPr txBox="1"/>
          <p:nvPr/>
        </p:nvSpPr>
        <p:spPr>
          <a:xfrm>
            <a:off x="6849785" y="4795010"/>
            <a:ext cx="1736373" cy="369332"/>
          </a:xfrm>
          <a:prstGeom prst="rect">
            <a:avLst/>
          </a:prstGeom>
          <a:noFill/>
        </p:spPr>
        <p:txBody>
          <a:bodyPr wrap="none" rtlCol="0">
            <a:spAutoFit/>
          </a:bodyPr>
          <a:lstStyle/>
          <a:p>
            <a:r>
              <a:rPr lang="sk-SK" dirty="0">
                <a:latin typeface="Helvetica" panose="020B0604020202020204" pitchFamily="34" charset="0"/>
                <a:cs typeface="Helvetica" panose="020B0604020202020204" pitchFamily="34" charset="0"/>
              </a:rPr>
              <a:t>new </a:t>
            </a:r>
            <a:r>
              <a:rPr lang="sk-SK" dirty="0" err="1">
                <a:latin typeface="Helvetica" panose="020B0604020202020204" pitchFamily="34" charset="0"/>
                <a:cs typeface="Helvetica" panose="020B0604020202020204" pitchFamily="34" charset="0"/>
              </a:rPr>
              <a:t>customers</a:t>
            </a:r>
            <a:endParaRPr lang="sk-SK" dirty="0">
              <a:latin typeface="Helvetica" panose="020B0604020202020204" pitchFamily="34" charset="0"/>
              <a:cs typeface="Helvetica" panose="020B0604020202020204" pitchFamily="34" charset="0"/>
            </a:endParaRPr>
          </a:p>
        </p:txBody>
      </p:sp>
      <p:graphicFrame>
        <p:nvGraphicFramePr>
          <p:cNvPr id="6" name="Tabulka 5">
            <a:extLst>
              <a:ext uri="{FF2B5EF4-FFF2-40B4-BE49-F238E27FC236}">
                <a16:creationId xmlns:a16="http://schemas.microsoft.com/office/drawing/2014/main" id="{FA695B17-1616-404A-D52C-D4C484F66001}"/>
              </a:ext>
            </a:extLst>
          </p:cNvPr>
          <p:cNvGraphicFramePr>
            <a:graphicFrameLocks noGrp="1"/>
          </p:cNvGraphicFramePr>
          <p:nvPr>
            <p:extLst>
              <p:ext uri="{D42A27DB-BD31-4B8C-83A1-F6EECF244321}">
                <p14:modId xmlns:p14="http://schemas.microsoft.com/office/powerpoint/2010/main" val="45442291"/>
              </p:ext>
            </p:extLst>
          </p:nvPr>
        </p:nvGraphicFramePr>
        <p:xfrm>
          <a:off x="2002971" y="1830658"/>
          <a:ext cx="8871858" cy="523875"/>
        </p:xfrm>
        <a:graphic>
          <a:graphicData uri="http://schemas.openxmlformats.org/drawingml/2006/table">
            <a:tbl>
              <a:tblPr/>
              <a:tblGrid>
                <a:gridCol w="8871858">
                  <a:extLst>
                    <a:ext uri="{9D8B030D-6E8A-4147-A177-3AD203B41FA5}">
                      <a16:colId xmlns:a16="http://schemas.microsoft.com/office/drawing/2014/main" val="2290878083"/>
                    </a:ext>
                  </a:extLst>
                </a:gridCol>
              </a:tblGrid>
              <a:tr h="523875">
                <a:tc>
                  <a:txBody>
                    <a:bodyPr/>
                    <a:lstStyle/>
                    <a:p>
                      <a:pPr algn="l" fontAlgn="b"/>
                      <a:r>
                        <a:rPr lang="sk-SK" sz="2800" b="0" i="0" u="none" strike="noStrike" dirty="0">
                          <a:solidFill>
                            <a:srgbClr val="242424"/>
                          </a:solidFill>
                          <a:effectLst/>
                          <a:latin typeface="Helvetica" panose="020B0604020202020204" pitchFamily="34" charset="0"/>
                          <a:cs typeface="Helvetica" panose="020B0604020202020204" pitchFamily="34" charset="0"/>
                        </a:rPr>
                        <a:t>EESWHZ-FLAIL-ROVEN-WASTE-PETRI-PRISE</a:t>
                      </a:r>
                    </a:p>
                  </a:txBody>
                  <a:tcPr marL="6350" marR="6350" marT="6350" anchor="b">
                    <a:lnL>
                      <a:noFill/>
                    </a:lnL>
                    <a:lnR>
                      <a:noFill/>
                    </a:lnR>
                    <a:lnT>
                      <a:noFill/>
                    </a:lnT>
                    <a:lnB>
                      <a:noFill/>
                    </a:lnB>
                    <a:noFill/>
                  </a:tcPr>
                </a:tc>
                <a:extLst>
                  <a:ext uri="{0D108BD9-81ED-4DB2-BD59-A6C34878D82A}">
                    <a16:rowId xmlns:a16="http://schemas.microsoft.com/office/drawing/2014/main" val="3172787162"/>
                  </a:ext>
                </a:extLst>
              </a:tr>
            </a:tbl>
          </a:graphicData>
        </a:graphic>
      </p:graphicFrame>
    </p:spTree>
    <p:extLst>
      <p:ext uri="{BB962C8B-B14F-4D97-AF65-F5344CB8AC3E}">
        <p14:creationId xmlns:p14="http://schemas.microsoft.com/office/powerpoint/2010/main" val="12614954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7. 3. 2024 - How to Succeed in English">
            <a:extLst>
              <a:ext uri="{FF2B5EF4-FFF2-40B4-BE49-F238E27FC236}">
                <a16:creationId xmlns:a16="http://schemas.microsoft.com/office/drawing/2014/main" id="{6213403E-4596-68FF-DEEC-6C06B1EEBA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308" y="0"/>
            <a:ext cx="11930744" cy="29826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D460303-6D8B-717B-38C5-1AC39ADA4A1C}"/>
              </a:ext>
            </a:extLst>
          </p:cNvPr>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ovéPole 3">
            <a:extLst>
              <a:ext uri="{FF2B5EF4-FFF2-40B4-BE49-F238E27FC236}">
                <a16:creationId xmlns:a16="http://schemas.microsoft.com/office/drawing/2014/main" id="{4E906E9C-01E4-6FD5-C791-8B1436B3DBBC}"/>
              </a:ext>
            </a:extLst>
          </p:cNvPr>
          <p:cNvSpPr txBox="1"/>
          <p:nvPr/>
        </p:nvSpPr>
        <p:spPr>
          <a:xfrm>
            <a:off x="606105" y="3567459"/>
            <a:ext cx="5973115" cy="2677656"/>
          </a:xfrm>
          <a:prstGeom prst="rect">
            <a:avLst/>
          </a:prstGeom>
          <a:noFill/>
        </p:spPr>
        <p:txBody>
          <a:bodyPr wrap="square">
            <a:spAutoFit/>
          </a:bodyPr>
          <a:lstStyle/>
          <a:p>
            <a:r>
              <a:rPr lang="sk-SK" sz="2400" b="1" dirty="0" err="1">
                <a:latin typeface="Helvetica" panose="020B0604020202020204" pitchFamily="34" charset="0"/>
                <a:cs typeface="Helvetica" panose="020B0604020202020204" pitchFamily="34" charset="0"/>
              </a:rPr>
              <a:t>Czechia</a:t>
            </a:r>
            <a:endParaRPr lang="sk-SK" sz="2400" b="1" dirty="0">
              <a:latin typeface="Helvetica" panose="020B0604020202020204" pitchFamily="34" charset="0"/>
              <a:cs typeface="Helvetica" panose="020B0604020202020204" pitchFamily="34" charset="0"/>
            </a:endParaRPr>
          </a:p>
          <a:p>
            <a:r>
              <a:rPr lang="sk-SK" sz="2400" b="1" dirty="0">
                <a:latin typeface="Helvetica" panose="020B0604020202020204" pitchFamily="34" charset="0"/>
                <a:cs typeface="Helvetica" panose="020B0604020202020204" pitchFamily="34" charset="0"/>
              </a:rPr>
              <a:t>Kateřina Myšáková</a:t>
            </a:r>
          </a:p>
          <a:p>
            <a:r>
              <a:rPr lang="sk-SK" sz="2400" dirty="0">
                <a:latin typeface="Helvetica" panose="020B0604020202020204" pitchFamily="34" charset="0"/>
                <a:cs typeface="Helvetica" panose="020B0604020202020204" pitchFamily="34" charset="0"/>
              </a:rPr>
              <a:t>katerina.mysakova@venturesbooks.com</a:t>
            </a:r>
          </a:p>
          <a:p>
            <a:endParaRPr lang="sk-SK" sz="2400" dirty="0">
              <a:latin typeface="Helvetica" panose="020B0604020202020204" pitchFamily="34" charset="0"/>
              <a:cs typeface="Helvetica" panose="020B0604020202020204" pitchFamily="34" charset="0"/>
            </a:endParaRPr>
          </a:p>
          <a:p>
            <a:r>
              <a:rPr lang="sk-SK" sz="2400" b="1" dirty="0" err="1">
                <a:latin typeface="Helvetica" panose="020B0604020202020204" pitchFamily="34" charset="0"/>
                <a:cs typeface="Helvetica" panose="020B0604020202020204" pitchFamily="34" charset="0"/>
              </a:rPr>
              <a:t>Moravia</a:t>
            </a:r>
            <a:endParaRPr lang="sk-SK" sz="2400" b="1" dirty="0">
              <a:latin typeface="Helvetica" panose="020B0604020202020204" pitchFamily="34" charset="0"/>
              <a:cs typeface="Helvetica" panose="020B0604020202020204" pitchFamily="34" charset="0"/>
            </a:endParaRPr>
          </a:p>
          <a:p>
            <a:r>
              <a:rPr lang="sk-SK" sz="2400" b="1" dirty="0">
                <a:latin typeface="Helvetica" panose="020B0604020202020204" pitchFamily="34" charset="0"/>
                <a:cs typeface="Helvetica" panose="020B0604020202020204" pitchFamily="34" charset="0"/>
              </a:rPr>
              <a:t>Lenka Nováková</a:t>
            </a:r>
          </a:p>
          <a:p>
            <a:r>
              <a:rPr lang="sk-SK" sz="2400" dirty="0">
                <a:latin typeface="Helvetica" panose="020B0604020202020204" pitchFamily="34" charset="0"/>
                <a:cs typeface="Helvetica" panose="020B0604020202020204" pitchFamily="34" charset="0"/>
              </a:rPr>
              <a:t>lenka.novakova@venturesbooks.com</a:t>
            </a:r>
            <a:endParaRPr lang="sk-SK" sz="2400" dirty="0"/>
          </a:p>
        </p:txBody>
      </p:sp>
      <p:sp>
        <p:nvSpPr>
          <p:cNvPr id="6" name="TextovéPole 5">
            <a:extLst>
              <a:ext uri="{FF2B5EF4-FFF2-40B4-BE49-F238E27FC236}">
                <a16:creationId xmlns:a16="http://schemas.microsoft.com/office/drawing/2014/main" id="{FAB64E00-1F3F-D00A-9D1B-3C448856B8BF}"/>
              </a:ext>
            </a:extLst>
          </p:cNvPr>
          <p:cNvSpPr txBox="1"/>
          <p:nvPr/>
        </p:nvSpPr>
        <p:spPr>
          <a:xfrm>
            <a:off x="6835698" y="4089345"/>
            <a:ext cx="4997074" cy="1200329"/>
          </a:xfrm>
          <a:prstGeom prst="rect">
            <a:avLst/>
          </a:prstGeom>
          <a:noFill/>
        </p:spPr>
        <p:txBody>
          <a:bodyPr wrap="square">
            <a:spAutoFit/>
          </a:bodyPr>
          <a:lstStyle/>
          <a:p>
            <a:r>
              <a:rPr lang="sk-SK" sz="2400" b="1" dirty="0">
                <a:latin typeface="Helvetica" panose="020B0604020202020204" pitchFamily="34" charset="0"/>
                <a:cs typeface="Helvetica" panose="020B0604020202020204" pitchFamily="34" charset="0"/>
              </a:rPr>
              <a:t>Slovakia</a:t>
            </a:r>
          </a:p>
          <a:p>
            <a:r>
              <a:rPr lang="sk-SK" sz="2400" b="1">
                <a:latin typeface="Helvetica" panose="020B0604020202020204" pitchFamily="34" charset="0"/>
                <a:cs typeface="Helvetica" panose="020B0604020202020204" pitchFamily="34" charset="0"/>
              </a:rPr>
              <a:t>Judita Tóthová</a:t>
            </a:r>
            <a:endParaRPr lang="sk-SK" sz="2400" b="1" dirty="0">
              <a:latin typeface="Helvetica" panose="020B0604020202020204" pitchFamily="34" charset="0"/>
              <a:cs typeface="Helvetica" panose="020B0604020202020204" pitchFamily="34" charset="0"/>
            </a:endParaRPr>
          </a:p>
          <a:p>
            <a:r>
              <a:rPr lang="sk-SK" sz="2400" dirty="0">
                <a:latin typeface="Helvetica" panose="020B0604020202020204" pitchFamily="34" charset="0"/>
                <a:cs typeface="Helvetica" panose="020B0604020202020204" pitchFamily="34" charset="0"/>
              </a:rPr>
              <a:t>judita.tothova@venturesbooks.com</a:t>
            </a:r>
          </a:p>
        </p:txBody>
      </p:sp>
    </p:spTree>
    <p:extLst>
      <p:ext uri="{BB962C8B-B14F-4D97-AF65-F5344CB8AC3E}">
        <p14:creationId xmlns:p14="http://schemas.microsoft.com/office/powerpoint/2010/main" val="3684532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7. 3. 2024 - How to Succeed in English">
            <a:extLst>
              <a:ext uri="{FF2B5EF4-FFF2-40B4-BE49-F238E27FC236}">
                <a16:creationId xmlns:a16="http://schemas.microsoft.com/office/drawing/2014/main" id="{6213403E-4596-68FF-DEEC-6C06B1EEBA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308" y="0"/>
            <a:ext cx="11930744" cy="29826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D460303-6D8B-717B-38C5-1AC39ADA4A1C}"/>
              </a:ext>
            </a:extLst>
          </p:cNvPr>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052" name="TextovéPole 4">
            <a:extLst>
              <a:ext uri="{FF2B5EF4-FFF2-40B4-BE49-F238E27FC236}">
                <a16:creationId xmlns:a16="http://schemas.microsoft.com/office/drawing/2014/main" id="{077C405C-946D-0FB0-4450-EAB0AB175DF6}"/>
              </a:ext>
            </a:extLst>
          </p:cNvPr>
          <p:cNvGraphicFramePr/>
          <p:nvPr>
            <p:extLst>
              <p:ext uri="{D42A27DB-BD31-4B8C-83A1-F6EECF244321}">
                <p14:modId xmlns:p14="http://schemas.microsoft.com/office/powerpoint/2010/main" val="2110743195"/>
              </p:ext>
            </p:extLst>
          </p:nvPr>
        </p:nvGraphicFramePr>
        <p:xfrm>
          <a:off x="2618014" y="2982686"/>
          <a:ext cx="6150428" cy="3139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Skupina 2">
            <a:extLst>
              <a:ext uri="{FF2B5EF4-FFF2-40B4-BE49-F238E27FC236}">
                <a16:creationId xmlns:a16="http://schemas.microsoft.com/office/drawing/2014/main" id="{A5998760-2D14-130E-6C31-E544BD837410}"/>
              </a:ext>
            </a:extLst>
          </p:cNvPr>
          <p:cNvGrpSpPr/>
          <p:nvPr/>
        </p:nvGrpSpPr>
        <p:grpSpPr>
          <a:xfrm>
            <a:off x="2618014" y="6122007"/>
            <a:ext cx="6150428" cy="593190"/>
            <a:chOff x="0" y="2534325"/>
            <a:chExt cx="6150428" cy="593190"/>
          </a:xfrm>
        </p:grpSpPr>
        <p:sp>
          <p:nvSpPr>
            <p:cNvPr id="4" name="Obdélník: se zakulacenými rohy 3">
              <a:extLst>
                <a:ext uri="{FF2B5EF4-FFF2-40B4-BE49-F238E27FC236}">
                  <a16:creationId xmlns:a16="http://schemas.microsoft.com/office/drawing/2014/main" id="{BDA92ABE-4EEE-BA49-E05B-2425B29FA4F0}"/>
                </a:ext>
              </a:extLst>
            </p:cNvPr>
            <p:cNvSpPr/>
            <p:nvPr/>
          </p:nvSpPr>
          <p:spPr>
            <a:xfrm>
              <a:off x="0" y="2534325"/>
              <a:ext cx="6150428" cy="593190"/>
            </a:xfrm>
            <a:prstGeom prst="roundRect">
              <a:avLst/>
            </a:prstGeom>
            <a:solidFill>
              <a:srgbClr val="59B0CF"/>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a:lstStyle/>
            <a:p>
              <a:endParaRPr lang="sk-SK"/>
            </a:p>
          </p:txBody>
        </p:sp>
        <p:sp>
          <p:nvSpPr>
            <p:cNvPr id="5" name="Obdélník: se zakulacenými rohy 4">
              <a:extLst>
                <a:ext uri="{FF2B5EF4-FFF2-40B4-BE49-F238E27FC236}">
                  <a16:creationId xmlns:a16="http://schemas.microsoft.com/office/drawing/2014/main" id="{5F8CDB97-C706-26C5-06E1-1D81878D760B}"/>
                </a:ext>
              </a:extLst>
            </p:cNvPr>
            <p:cNvSpPr txBox="1"/>
            <p:nvPr/>
          </p:nvSpPr>
          <p:spPr>
            <a:xfrm>
              <a:off x="28957" y="2563282"/>
              <a:ext cx="6092514" cy="5352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sk-SK" sz="2400" b="1" kern="1200" dirty="0" err="1">
                  <a:latin typeface="Helvetica" panose="020B0604020202020204" pitchFamily="34" charset="0"/>
                  <a:cs typeface="Helvetica" panose="020B0604020202020204" pitchFamily="34" charset="0"/>
                </a:rPr>
                <a:t>Key</a:t>
              </a:r>
              <a:r>
                <a:rPr lang="sk-SK" sz="2400" b="1" kern="1200" dirty="0">
                  <a:latin typeface="Helvetica" panose="020B0604020202020204" pitchFamily="34" charset="0"/>
                  <a:cs typeface="Helvetica" panose="020B0604020202020204" pitchFamily="34" charset="0"/>
                </a:rPr>
                <a:t> </a:t>
              </a:r>
              <a:r>
                <a:rPr lang="sk-SK" sz="2400" b="1" kern="1200" dirty="0" err="1">
                  <a:latin typeface="Helvetica" panose="020B0604020202020204" pitchFamily="34" charset="0"/>
                  <a:cs typeface="Helvetica" panose="020B0604020202020204" pitchFamily="34" charset="0"/>
                </a:rPr>
                <a:t>features</a:t>
              </a:r>
              <a:r>
                <a:rPr lang="sk-SK" sz="2400" b="1" kern="1200" dirty="0">
                  <a:latin typeface="Helvetica" panose="020B0604020202020204" pitchFamily="34" charset="0"/>
                  <a:cs typeface="Helvetica" panose="020B0604020202020204" pitchFamily="34" charset="0"/>
                </a:rPr>
                <a:t> of </a:t>
              </a:r>
              <a:r>
                <a:rPr lang="sk-SK" sz="2400" b="1" kern="1200" dirty="0" err="1">
                  <a:latin typeface="Helvetica" panose="020B0604020202020204" pitchFamily="34" charset="0"/>
                  <a:cs typeface="Helvetica" panose="020B0604020202020204" pitchFamily="34" charset="0"/>
                </a:rPr>
                <a:t>iSucceed</a:t>
              </a:r>
              <a:r>
                <a:rPr lang="sk-SK" sz="2400" b="1" kern="1200" dirty="0">
                  <a:latin typeface="Helvetica" panose="020B0604020202020204" pitchFamily="34" charset="0"/>
                  <a:cs typeface="Helvetica" panose="020B0604020202020204" pitchFamily="34" charset="0"/>
                </a:rPr>
                <a:t> in English</a:t>
              </a:r>
              <a:endParaRPr lang="en-US" sz="2400" kern="1200" dirty="0">
                <a:latin typeface="Helvetica" panose="020B0604020202020204" pitchFamily="34" charset="0"/>
                <a:cs typeface="Helvetica" panose="020B0604020202020204" pitchFamily="34" charset="0"/>
              </a:endParaRPr>
            </a:p>
          </p:txBody>
        </p:sp>
      </p:grpSp>
    </p:spTree>
    <p:extLst>
      <p:ext uri="{BB962C8B-B14F-4D97-AF65-F5344CB8AC3E}">
        <p14:creationId xmlns:p14="http://schemas.microsoft.com/office/powerpoint/2010/main" val="1724287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1DCFE1-38A7-275E-68DA-E74C032E9517}"/>
              </a:ext>
            </a:extLst>
          </p:cNvPr>
          <p:cNvSpPr>
            <a:spLocks noGrp="1" noRot="1" noMove="1" noResize="1" noEditPoints="1" noAdjustHandles="1" noChangeArrowheads="1" noChangeShapeType="1"/>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C1F7B278-61EB-64A7-38C8-EB740700675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5" name="TextBox 4">
            <a:extLst>
              <a:ext uri="{FF2B5EF4-FFF2-40B4-BE49-F238E27FC236}">
                <a16:creationId xmlns:a16="http://schemas.microsoft.com/office/drawing/2014/main" id="{59A74FC3-AC6E-E843-9AC0-28414DAF493E}"/>
              </a:ext>
            </a:extLst>
          </p:cNvPr>
          <p:cNvSpPr txBox="1"/>
          <p:nvPr/>
        </p:nvSpPr>
        <p:spPr>
          <a:xfrm rot="-180000">
            <a:off x="1697883" y="2990418"/>
            <a:ext cx="10952946" cy="877163"/>
          </a:xfrm>
          <a:prstGeom prst="rect">
            <a:avLst/>
          </a:prstGeom>
          <a:noFill/>
        </p:spPr>
        <p:txBody>
          <a:bodyPr wrap="square" lIns="91440" tIns="45720" rIns="91440" bIns="45720" rtlCol="0" anchor="t">
            <a:spAutoFit/>
          </a:bodyPr>
          <a:lstStyle/>
          <a:p>
            <a:pPr>
              <a:lnSpc>
                <a:spcPct val="85000"/>
              </a:lnSpc>
            </a:pPr>
            <a:r>
              <a:rPr lang="en-GB" sz="6000" b="1" spc="-150" dirty="0">
                <a:solidFill>
                  <a:srgbClr val="FFFFFF"/>
                </a:solidFill>
                <a:latin typeface="Helvetica" panose="020B0604020202020204" pitchFamily="34" charset="0"/>
                <a:cs typeface="Helvetica" panose="020B0604020202020204" pitchFamily="34" charset="0"/>
              </a:rPr>
              <a:t>About </a:t>
            </a:r>
            <a:r>
              <a:rPr lang="sk-SK" sz="6000" b="1" spc="-150" dirty="0" err="1">
                <a:solidFill>
                  <a:srgbClr val="FFFFFF"/>
                </a:solidFill>
                <a:latin typeface="Helvetica" panose="020B0604020202020204" pitchFamily="34" charset="0"/>
                <a:cs typeface="Helvetica" panose="020B0604020202020204" pitchFamily="34" charset="0"/>
              </a:rPr>
              <a:t>iSucceed</a:t>
            </a:r>
            <a:r>
              <a:rPr lang="en-GB" sz="6000" b="1" spc="-150" dirty="0">
                <a:solidFill>
                  <a:srgbClr val="FFFFFF"/>
                </a:solidFill>
                <a:latin typeface="Helvetica" panose="020B0604020202020204" pitchFamily="34" charset="0"/>
                <a:cs typeface="Helvetica" panose="020B0604020202020204" pitchFamily="34" charset="0"/>
              </a:rPr>
              <a:t> in English</a:t>
            </a:r>
            <a:endParaRPr lang="en-GB" sz="6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432286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1DCFE1-38A7-275E-68DA-E74C032E9517}"/>
              </a:ext>
            </a:extLst>
          </p:cNvPr>
          <p:cNvSpPr>
            <a:spLocks noGrp="1" noRot="1" noMove="1" noResize="1" noEditPoints="1" noAdjustHandles="1" noChangeArrowheads="1" noChangeShapeType="1"/>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EB0F5819-CB9E-1759-BEFC-17DF3228301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2266" y="227272"/>
            <a:ext cx="1238250" cy="371475"/>
          </a:xfrm>
          <a:prstGeom prst="rect">
            <a:avLst/>
          </a:prstGeom>
        </p:spPr>
      </p:pic>
      <p:sp>
        <p:nvSpPr>
          <p:cNvPr id="76" name="TextBox 75">
            <a:extLst>
              <a:ext uri="{FF2B5EF4-FFF2-40B4-BE49-F238E27FC236}">
                <a16:creationId xmlns:a16="http://schemas.microsoft.com/office/drawing/2014/main" id="{161956BB-3052-B46B-C234-FEFED72A67E1}"/>
              </a:ext>
            </a:extLst>
          </p:cNvPr>
          <p:cNvSpPr txBox="1"/>
          <p:nvPr/>
        </p:nvSpPr>
        <p:spPr>
          <a:xfrm>
            <a:off x="4552275" y="876036"/>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1</a:t>
            </a:r>
          </a:p>
        </p:txBody>
      </p:sp>
      <p:grpSp>
        <p:nvGrpSpPr>
          <p:cNvPr id="95" name="Group 94">
            <a:extLst>
              <a:ext uri="{FF2B5EF4-FFF2-40B4-BE49-F238E27FC236}">
                <a16:creationId xmlns:a16="http://schemas.microsoft.com/office/drawing/2014/main" id="{A17824AE-77FE-E262-00A7-91AA1284510C}"/>
              </a:ext>
            </a:extLst>
          </p:cNvPr>
          <p:cNvGrpSpPr/>
          <p:nvPr/>
        </p:nvGrpSpPr>
        <p:grpSpPr>
          <a:xfrm>
            <a:off x="1193971" y="895959"/>
            <a:ext cx="4793982" cy="5734769"/>
            <a:chOff x="553267" y="3607050"/>
            <a:chExt cx="3492023" cy="3039535"/>
          </a:xfrm>
          <a:effectLst>
            <a:outerShdw blurRad="63500" sx="102000" sy="102000" algn="ctr" rotWithShape="0">
              <a:schemeClr val="tx1">
                <a:alpha val="40000"/>
              </a:schemeClr>
            </a:outerShdw>
          </a:effectLst>
        </p:grpSpPr>
        <p:sp>
          <p:nvSpPr>
            <p:cNvPr id="98" name="Rectangle: Rounded Corners 97">
              <a:extLst>
                <a:ext uri="{FF2B5EF4-FFF2-40B4-BE49-F238E27FC236}">
                  <a16:creationId xmlns:a16="http://schemas.microsoft.com/office/drawing/2014/main" id="{E4D99460-8618-1E81-BE48-D3077DACB1ED}"/>
                </a:ext>
              </a:extLst>
            </p:cNvPr>
            <p:cNvSpPr/>
            <p:nvPr/>
          </p:nvSpPr>
          <p:spPr>
            <a:xfrm>
              <a:off x="553267" y="3607050"/>
              <a:ext cx="3369810" cy="2803729"/>
            </a:xfrm>
            <a:prstGeom prst="roundRect">
              <a:avLst>
                <a:gd name="adj" fmla="val 8715"/>
              </a:avLst>
            </a:prstGeom>
            <a:solidFill>
              <a:schemeClr val="accent1">
                <a:lumMod val="60000"/>
                <a:lumOff val="40000"/>
              </a:schemeClr>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6F46DB82-D752-8653-7614-46AEA78CD066}"/>
                </a:ext>
              </a:extLst>
            </p:cNvPr>
            <p:cNvSpPr txBox="1"/>
            <p:nvPr/>
          </p:nvSpPr>
          <p:spPr>
            <a:xfrm>
              <a:off x="870411" y="4170312"/>
              <a:ext cx="3174879" cy="2476273"/>
            </a:xfrm>
            <a:prstGeom prst="rect">
              <a:avLst/>
            </a:prstGeom>
            <a:noFill/>
          </p:spPr>
          <p:txBody>
            <a:bodyPr wrap="square" lIns="91440" tIns="45720" rIns="91440" bIns="45720" rtlCol="0" anchor="t">
              <a:spAutoFit/>
            </a:bodyPr>
            <a:lstStyle/>
            <a:p>
              <a:pPr>
                <a:lnSpc>
                  <a:spcPct val="80000"/>
                </a:lnSpc>
              </a:pPr>
              <a:r>
                <a:rPr lang="sk-SK" sz="2400" spc="-80" dirty="0" err="1">
                  <a:latin typeface="Helvetica" panose="020B0604020202020204" pitchFamily="34" charset="0"/>
                  <a:cs typeface="Helvetica" panose="020B0604020202020204" pitchFamily="34" charset="0"/>
                </a:rPr>
                <a:t>Course</a:t>
              </a:r>
              <a:r>
                <a:rPr lang="sk-SK" sz="2400" spc="-80" dirty="0">
                  <a:latin typeface="Helvetica" panose="020B0604020202020204" pitchFamily="34" charset="0"/>
                  <a:cs typeface="Helvetica" panose="020B0604020202020204" pitchFamily="34" charset="0"/>
                </a:rPr>
                <a:t>: </a:t>
              </a:r>
              <a:r>
                <a:rPr lang="sk-SK" sz="2400" b="1" spc="-80" dirty="0" err="1">
                  <a:latin typeface="Helvetica" panose="020B0604020202020204" pitchFamily="34" charset="0"/>
                  <a:cs typeface="Helvetica" panose="020B0604020202020204" pitchFamily="34" charset="0"/>
                </a:rPr>
                <a:t>global</a:t>
              </a:r>
              <a:r>
                <a:rPr lang="sk-SK" sz="2400" spc="-80" dirty="0">
                  <a:latin typeface="Helvetica" panose="020B0604020202020204" pitchFamily="34" charset="0"/>
                  <a:cs typeface="Helvetica" panose="020B0604020202020204" pitchFamily="34" charset="0"/>
                </a:rPr>
                <a:t> </a:t>
              </a:r>
              <a:r>
                <a:rPr lang="sk-SK" sz="2400" b="1" spc="-80" dirty="0" err="1">
                  <a:latin typeface="Helvetica" panose="020B0604020202020204" pitchFamily="34" charset="0"/>
                  <a:cs typeface="Helvetica" panose="020B0604020202020204" pitchFamily="34" charset="0"/>
                </a:rPr>
                <a:t>semi-intensive</a:t>
              </a:r>
              <a:endParaRPr lang="en-GB" sz="2400" b="1" spc="-80" dirty="0">
                <a:latin typeface="Helvetica" panose="020B0604020202020204" pitchFamily="34" charset="0"/>
                <a:cs typeface="Helvetica" panose="020B0604020202020204" pitchFamily="34" charset="0"/>
              </a:endParaRPr>
            </a:p>
            <a:p>
              <a:pPr>
                <a:lnSpc>
                  <a:spcPct val="80000"/>
                </a:lnSpc>
              </a:pPr>
              <a:endParaRPr lang="en-GB" sz="2400" spc="-80" dirty="0">
                <a:latin typeface="Helvetica" panose="020B0604020202020204" pitchFamily="34" charset="0"/>
                <a:cs typeface="Helvetica" panose="020B0604020202020204" pitchFamily="34" charset="0"/>
              </a:endParaRPr>
            </a:p>
            <a:p>
              <a:pPr>
                <a:lnSpc>
                  <a:spcPct val="80000"/>
                </a:lnSpc>
              </a:pPr>
              <a:r>
                <a:rPr lang="sk-SK" sz="2400" spc="-80" dirty="0" err="1">
                  <a:latin typeface="Helvetica" panose="020B0604020202020204" pitchFamily="34" charset="0"/>
                  <a:cs typeface="Helvetica" panose="020B0604020202020204" pitchFamily="34" charset="0"/>
                </a:rPr>
                <a:t>Language</a:t>
              </a:r>
              <a:r>
                <a:rPr lang="sk-SK" sz="2400" spc="-80" dirty="0">
                  <a:latin typeface="Helvetica" panose="020B0604020202020204" pitchFamily="34" charset="0"/>
                  <a:cs typeface="Helvetica" panose="020B0604020202020204" pitchFamily="34" charset="0"/>
                </a:rPr>
                <a:t>: </a:t>
              </a:r>
              <a:r>
                <a:rPr lang="en-GB" sz="2400" b="1" spc="-80" dirty="0">
                  <a:latin typeface="Helvetica" panose="020B0604020202020204" pitchFamily="34" charset="0"/>
                  <a:cs typeface="Helvetica" panose="020B0604020202020204" pitchFamily="34" charset="0"/>
                </a:rPr>
                <a:t>British English</a:t>
              </a:r>
            </a:p>
            <a:p>
              <a:pPr>
                <a:lnSpc>
                  <a:spcPct val="80000"/>
                </a:lnSpc>
              </a:pPr>
              <a:endParaRPr lang="en-GB" sz="2400" spc="-80" dirty="0">
                <a:latin typeface="Helvetica" panose="020B0604020202020204" pitchFamily="34" charset="0"/>
                <a:cs typeface="Helvetica" panose="020B0604020202020204" pitchFamily="34" charset="0"/>
              </a:endParaRPr>
            </a:p>
            <a:p>
              <a:pPr>
                <a:lnSpc>
                  <a:spcPct val="80000"/>
                </a:lnSpc>
              </a:pPr>
              <a:r>
                <a:rPr lang="en-GB" sz="2400" spc="-80" dirty="0">
                  <a:latin typeface="Helvetica" panose="020B0604020202020204" pitchFamily="34" charset="0"/>
                  <a:cs typeface="Helvetica" panose="020B0604020202020204" pitchFamily="34" charset="0"/>
                </a:rPr>
                <a:t>Learner </a:t>
              </a:r>
              <a:r>
                <a:rPr lang="sk-SK" sz="2400" spc="-80" dirty="0">
                  <a:latin typeface="Helvetica" panose="020B0604020202020204" pitchFamily="34" charset="0"/>
                  <a:cs typeface="Helvetica" panose="020B0604020202020204" pitchFamily="34" charset="0"/>
                </a:rPr>
                <a:t>a</a:t>
              </a:r>
              <a:r>
                <a:rPr lang="en-GB" sz="2400" spc="-80" dirty="0" err="1">
                  <a:latin typeface="Helvetica" panose="020B0604020202020204" pitchFamily="34" charset="0"/>
                  <a:cs typeface="Helvetica" panose="020B0604020202020204" pitchFamily="34" charset="0"/>
                </a:rPr>
                <a:t>ge</a:t>
              </a:r>
              <a:r>
                <a:rPr lang="en-GB" sz="2400" spc="-80" dirty="0">
                  <a:latin typeface="Helvetica" panose="020B0604020202020204" pitchFamily="34" charset="0"/>
                  <a:cs typeface="Helvetica" panose="020B0604020202020204" pitchFamily="34" charset="0"/>
                </a:rPr>
                <a:t>: </a:t>
              </a:r>
              <a:r>
                <a:rPr lang="en-GB" sz="2400" b="1" spc="-80" dirty="0">
                  <a:latin typeface="Helvetica" panose="020B0604020202020204" pitchFamily="34" charset="0"/>
                  <a:cs typeface="Helvetica" panose="020B0604020202020204" pitchFamily="34" charset="0"/>
                </a:rPr>
                <a:t>10</a:t>
              </a:r>
              <a:r>
                <a:rPr lang="sk-SK" sz="2400" b="1" spc="-80" dirty="0">
                  <a:latin typeface="Helvetica" panose="020B0604020202020204" pitchFamily="34" charset="0"/>
                  <a:cs typeface="Helvetica" panose="020B0604020202020204" pitchFamily="34" charset="0"/>
                </a:rPr>
                <a:t> - </a:t>
              </a:r>
              <a:r>
                <a:rPr lang="en-GB" sz="2400" b="1" spc="-80" dirty="0">
                  <a:latin typeface="Helvetica" panose="020B0604020202020204" pitchFamily="34" charset="0"/>
                  <a:cs typeface="Helvetica" panose="020B0604020202020204" pitchFamily="34" charset="0"/>
                </a:rPr>
                <a:t>15</a:t>
              </a:r>
            </a:p>
            <a:p>
              <a:pPr>
                <a:lnSpc>
                  <a:spcPct val="80000"/>
                </a:lnSpc>
              </a:pPr>
              <a:endParaRPr lang="en-GB" sz="2400" spc="-80" dirty="0">
                <a:latin typeface="Helvetica" panose="020B0604020202020204" pitchFamily="34" charset="0"/>
                <a:cs typeface="Helvetica" panose="020B0604020202020204" pitchFamily="34" charset="0"/>
              </a:endParaRPr>
            </a:p>
            <a:p>
              <a:pPr>
                <a:lnSpc>
                  <a:spcPct val="80000"/>
                </a:lnSpc>
              </a:pPr>
              <a:r>
                <a:rPr lang="en-GB" sz="2400" dirty="0">
                  <a:solidFill>
                    <a:srgbClr val="000000"/>
                  </a:solidFill>
                  <a:latin typeface="Helvetica" panose="020B0604020202020204" pitchFamily="34" charset="0"/>
                  <a:cs typeface="Helvetica" panose="020B0604020202020204" pitchFamily="34" charset="0"/>
                </a:rPr>
                <a:t>Hours per week: </a:t>
              </a:r>
              <a:r>
                <a:rPr lang="en-GB" sz="2400" b="1" dirty="0">
                  <a:solidFill>
                    <a:srgbClr val="000000"/>
                  </a:solidFill>
                  <a:latin typeface="Helvetica" panose="020B0604020202020204" pitchFamily="34" charset="0"/>
                  <a:cs typeface="Helvetica" panose="020B0604020202020204" pitchFamily="34" charset="0"/>
                </a:rPr>
                <a:t>3</a:t>
              </a:r>
              <a:r>
                <a:rPr lang="sk-SK" sz="2400" b="1" dirty="0">
                  <a:solidFill>
                    <a:srgbClr val="000000"/>
                  </a:solidFill>
                  <a:latin typeface="Helvetica" panose="020B0604020202020204" pitchFamily="34" charset="0"/>
                  <a:cs typeface="Helvetica" panose="020B0604020202020204" pitchFamily="34" charset="0"/>
                </a:rPr>
                <a:t> - </a:t>
              </a:r>
              <a:r>
                <a:rPr lang="en-GB" sz="2400" b="1" dirty="0">
                  <a:solidFill>
                    <a:srgbClr val="000000"/>
                  </a:solidFill>
                  <a:latin typeface="Helvetica" panose="020B0604020202020204" pitchFamily="34" charset="0"/>
                  <a:cs typeface="Helvetica" panose="020B0604020202020204" pitchFamily="34" charset="0"/>
                </a:rPr>
                <a:t>5</a:t>
              </a:r>
              <a:endParaRPr lang="sk-SK" sz="2400" b="1" dirty="0">
                <a:solidFill>
                  <a:srgbClr val="000000"/>
                </a:solidFill>
                <a:latin typeface="Helvetica" panose="020B0604020202020204" pitchFamily="34" charset="0"/>
                <a:cs typeface="Helvetica" panose="020B0604020202020204" pitchFamily="34" charset="0"/>
              </a:endParaRPr>
            </a:p>
            <a:p>
              <a:pPr>
                <a:lnSpc>
                  <a:spcPct val="80000"/>
                </a:lnSpc>
              </a:pPr>
              <a:endParaRPr lang="sk-SK" sz="2400" dirty="0">
                <a:solidFill>
                  <a:srgbClr val="000000"/>
                </a:solidFill>
                <a:latin typeface="Helvetica" panose="020B0604020202020204" pitchFamily="34" charset="0"/>
                <a:cs typeface="Helvetica" panose="020B0604020202020204" pitchFamily="34" charset="0"/>
              </a:endParaRPr>
            </a:p>
            <a:p>
              <a:pPr>
                <a:lnSpc>
                  <a:spcPct val="80000"/>
                </a:lnSpc>
              </a:pPr>
              <a:r>
                <a:rPr lang="en-GB" sz="2400" spc="-80" dirty="0">
                  <a:latin typeface="Helvetica" panose="020B0604020202020204" pitchFamily="34" charset="0"/>
                  <a:cs typeface="Helvetica" panose="020B0604020202020204" pitchFamily="34" charset="0"/>
                </a:rPr>
                <a:t>Levels: </a:t>
              </a:r>
              <a:r>
                <a:rPr lang="en-GB" sz="2400" b="1" spc="-80" dirty="0">
                  <a:latin typeface="Helvetica" panose="020B0604020202020204" pitchFamily="34" charset="0"/>
                  <a:cs typeface="Helvetica" panose="020B0604020202020204" pitchFamily="34" charset="0"/>
                </a:rPr>
                <a:t>5</a:t>
              </a:r>
            </a:p>
            <a:p>
              <a:pPr>
                <a:lnSpc>
                  <a:spcPct val="80000"/>
                </a:lnSpc>
              </a:pPr>
              <a:endParaRPr lang="en-GB" sz="2400" spc="-80" dirty="0">
                <a:latin typeface="Helvetica" panose="020B0604020202020204" pitchFamily="34" charset="0"/>
                <a:cs typeface="Helvetica" panose="020B0604020202020204" pitchFamily="34" charset="0"/>
              </a:endParaRPr>
            </a:p>
            <a:p>
              <a:pPr>
                <a:lnSpc>
                  <a:spcPct val="80000"/>
                </a:lnSpc>
              </a:pPr>
              <a:r>
                <a:rPr lang="en-GB" sz="2400" dirty="0">
                  <a:solidFill>
                    <a:srgbClr val="000000"/>
                  </a:solidFill>
                  <a:latin typeface="Helvetica" panose="020B0604020202020204" pitchFamily="34" charset="0"/>
                  <a:cs typeface="Helvetica" panose="020B0604020202020204" pitchFamily="34" charset="0"/>
                </a:rPr>
                <a:t>GSE Range: </a:t>
              </a:r>
              <a:r>
                <a:rPr lang="en-GB" sz="2400" b="1" dirty="0">
                  <a:solidFill>
                    <a:srgbClr val="000000"/>
                  </a:solidFill>
                  <a:latin typeface="Helvetica" panose="020B0604020202020204" pitchFamily="34" charset="0"/>
                  <a:cs typeface="Helvetica" panose="020B0604020202020204" pitchFamily="34" charset="0"/>
                </a:rPr>
                <a:t>16 - 54</a:t>
              </a:r>
            </a:p>
            <a:p>
              <a:pPr>
                <a:lnSpc>
                  <a:spcPct val="80000"/>
                </a:lnSpc>
              </a:pPr>
              <a:endParaRPr lang="en-GB" sz="2400" dirty="0">
                <a:solidFill>
                  <a:srgbClr val="000000"/>
                </a:solidFill>
                <a:latin typeface="Helvetica" panose="020B0604020202020204" pitchFamily="34" charset="0"/>
                <a:cs typeface="Helvetica" panose="020B0604020202020204" pitchFamily="34" charset="0"/>
              </a:endParaRPr>
            </a:p>
            <a:p>
              <a:pPr>
                <a:lnSpc>
                  <a:spcPct val="80000"/>
                </a:lnSpc>
              </a:pPr>
              <a:r>
                <a:rPr lang="en-GB" sz="2400" dirty="0">
                  <a:solidFill>
                    <a:srgbClr val="000000"/>
                  </a:solidFill>
                  <a:latin typeface="Helvetica" panose="020B0604020202020204" pitchFamily="34" charset="0"/>
                  <a:cs typeface="Helvetica" panose="020B0604020202020204" pitchFamily="34" charset="0"/>
                </a:rPr>
                <a:t>CEFR Level: </a:t>
              </a:r>
              <a:r>
                <a:rPr lang="en-GB" sz="2400" b="1" dirty="0">
                  <a:solidFill>
                    <a:srgbClr val="000000"/>
                  </a:solidFill>
                  <a:latin typeface="Helvetica" panose="020B0604020202020204" pitchFamily="34" charset="0"/>
                  <a:cs typeface="Helvetica" panose="020B0604020202020204" pitchFamily="34" charset="0"/>
                </a:rPr>
                <a:t>A1</a:t>
              </a:r>
              <a:r>
                <a:rPr lang="sk-SK" sz="2400" b="1" dirty="0">
                  <a:solidFill>
                    <a:srgbClr val="000000"/>
                  </a:solidFill>
                  <a:latin typeface="Helvetica" panose="020B0604020202020204" pitchFamily="34" charset="0"/>
                  <a:cs typeface="Helvetica" panose="020B0604020202020204" pitchFamily="34" charset="0"/>
                </a:rPr>
                <a:t> - </a:t>
              </a:r>
              <a:r>
                <a:rPr lang="en-GB" sz="2400" b="1" dirty="0">
                  <a:solidFill>
                    <a:srgbClr val="000000"/>
                  </a:solidFill>
                  <a:latin typeface="Helvetica" panose="020B0604020202020204" pitchFamily="34" charset="0"/>
                  <a:cs typeface="Helvetica" panose="020B0604020202020204" pitchFamily="34" charset="0"/>
                </a:rPr>
                <a:t>B1+</a:t>
              </a:r>
            </a:p>
            <a:p>
              <a:pPr>
                <a:lnSpc>
                  <a:spcPct val="80000"/>
                </a:lnSpc>
              </a:pPr>
              <a:endParaRPr lang="en-GB" dirty="0">
                <a:solidFill>
                  <a:srgbClr val="000000"/>
                </a:solidFill>
                <a:latin typeface="Helvetica" panose="020B0604020202020204" pitchFamily="34" charset="0"/>
                <a:cs typeface="Helvetica" panose="020B0604020202020204" pitchFamily="34" charset="0"/>
              </a:endParaRPr>
            </a:p>
            <a:p>
              <a:pPr>
                <a:lnSpc>
                  <a:spcPct val="80000"/>
                </a:lnSpc>
              </a:pPr>
              <a:endParaRPr lang="en-GB" sz="1400" spc="-80" dirty="0">
                <a:cs typeface="Roobert SemiBold" pitchFamily="50" charset="0"/>
              </a:endParaRPr>
            </a:p>
            <a:p>
              <a:pPr>
                <a:lnSpc>
                  <a:spcPct val="80000"/>
                </a:lnSpc>
              </a:pPr>
              <a:endParaRPr lang="en-GB" sz="1400" spc="-80" dirty="0">
                <a:cs typeface="Roobert SemiBold" pitchFamily="50" charset="0"/>
              </a:endParaRPr>
            </a:p>
            <a:p>
              <a:pPr>
                <a:lnSpc>
                  <a:spcPct val="80000"/>
                </a:lnSpc>
              </a:pPr>
              <a:endParaRPr lang="en-GB" sz="1400" spc="-80" dirty="0">
                <a:cs typeface="Roobert SemiBold" pitchFamily="50" charset="0"/>
              </a:endParaRPr>
            </a:p>
          </p:txBody>
        </p:sp>
      </p:grpSp>
      <p:sp>
        <p:nvSpPr>
          <p:cNvPr id="30" name="TextBox 29">
            <a:extLst>
              <a:ext uri="{FF2B5EF4-FFF2-40B4-BE49-F238E27FC236}">
                <a16:creationId xmlns:a16="http://schemas.microsoft.com/office/drawing/2014/main" id="{A1D12EE3-115F-3154-DA2F-E9FABCA83A4F}"/>
              </a:ext>
            </a:extLst>
          </p:cNvPr>
          <p:cNvSpPr txBox="1"/>
          <p:nvPr/>
        </p:nvSpPr>
        <p:spPr>
          <a:xfrm>
            <a:off x="2380947" y="1267130"/>
            <a:ext cx="2967316" cy="486287"/>
          </a:xfrm>
          <a:prstGeom prst="rect">
            <a:avLst/>
          </a:prstGeom>
          <a:noFill/>
        </p:spPr>
        <p:txBody>
          <a:bodyPr wrap="square" lIns="91440" tIns="45720" rIns="91440" bIns="45720" rtlCol="0" anchor="t">
            <a:spAutoFit/>
          </a:bodyPr>
          <a:lstStyle/>
          <a:p>
            <a:pPr>
              <a:lnSpc>
                <a:spcPct val="80000"/>
              </a:lnSpc>
            </a:pPr>
            <a:r>
              <a:rPr lang="en-GB" sz="3200" b="1" spc="-80" dirty="0">
                <a:latin typeface="Helvetica" panose="020B0604020202020204" pitchFamily="34" charset="0"/>
                <a:cs typeface="Helvetica" panose="020B0604020202020204" pitchFamily="34" charset="0"/>
              </a:rPr>
              <a:t>What is it?</a:t>
            </a:r>
            <a:endParaRPr lang="en-US" sz="3200" dirty="0">
              <a:latin typeface="Helvetica" panose="020B0604020202020204" pitchFamily="34" charset="0"/>
              <a:cs typeface="Helvetica" panose="020B0604020202020204" pitchFamily="34" charset="0"/>
            </a:endParaRPr>
          </a:p>
        </p:txBody>
      </p:sp>
      <p:sp>
        <p:nvSpPr>
          <p:cNvPr id="12" name="Rectangle: Rounded Corners 5">
            <a:extLst>
              <a:ext uri="{FF2B5EF4-FFF2-40B4-BE49-F238E27FC236}">
                <a16:creationId xmlns:a16="http://schemas.microsoft.com/office/drawing/2014/main" id="{1B335342-3DD6-BDD9-9B20-BF8F0E12744D}"/>
              </a:ext>
            </a:extLst>
          </p:cNvPr>
          <p:cNvSpPr/>
          <p:nvPr/>
        </p:nvSpPr>
        <p:spPr>
          <a:xfrm>
            <a:off x="6646751" y="895960"/>
            <a:ext cx="4626202" cy="5289867"/>
          </a:xfrm>
          <a:prstGeom prst="roundRect">
            <a:avLst>
              <a:gd name="adj" fmla="val 8715"/>
            </a:avLst>
          </a:prstGeom>
          <a:solidFill>
            <a:schemeClr val="accent1">
              <a:lumMod val="60000"/>
              <a:lumOff val="4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ovéPole 23">
            <a:extLst>
              <a:ext uri="{FF2B5EF4-FFF2-40B4-BE49-F238E27FC236}">
                <a16:creationId xmlns:a16="http://schemas.microsoft.com/office/drawing/2014/main" id="{9ED4CD68-8444-D2C6-FF39-E10465F500D2}"/>
              </a:ext>
            </a:extLst>
          </p:cNvPr>
          <p:cNvSpPr txBox="1"/>
          <p:nvPr/>
        </p:nvSpPr>
        <p:spPr>
          <a:xfrm>
            <a:off x="6814530" y="2274838"/>
            <a:ext cx="4617336" cy="2677656"/>
          </a:xfrm>
          <a:prstGeom prst="rect">
            <a:avLst/>
          </a:prstGeom>
          <a:noFill/>
        </p:spPr>
        <p:txBody>
          <a:bodyPr wrap="square">
            <a:spAutoFit/>
          </a:bodyPr>
          <a:lstStyle/>
          <a:p>
            <a:r>
              <a:rPr lang="en-GB" sz="2400" dirty="0">
                <a:solidFill>
                  <a:srgbClr val="000000"/>
                </a:solidFill>
                <a:latin typeface="Helvetica" panose="020B0604020202020204" pitchFamily="34" charset="0"/>
                <a:cs typeface="Helvetica" panose="020B0604020202020204" pitchFamily="34" charset="0"/>
              </a:rPr>
              <a:t>Institutions: </a:t>
            </a:r>
            <a:r>
              <a:rPr lang="sk-SK" sz="2400" dirty="0">
                <a:solidFill>
                  <a:srgbClr val="000000"/>
                </a:solidFill>
                <a:latin typeface="Helvetica" panose="020B0604020202020204" pitchFamily="34" charset="0"/>
                <a:cs typeface="Helvetica" panose="020B0604020202020204" pitchFamily="34" charset="0"/>
              </a:rPr>
              <a:t>                                 </a:t>
            </a:r>
            <a:r>
              <a:rPr lang="sk-SK" sz="2400" b="1" dirty="0">
                <a:solidFill>
                  <a:srgbClr val="000000"/>
                </a:solidFill>
                <a:latin typeface="Helvetica" panose="020B0604020202020204" pitchFamily="34" charset="0"/>
                <a:cs typeface="Helvetica" panose="020B0604020202020204" pitchFamily="34" charset="0"/>
              </a:rPr>
              <a:t>s</a:t>
            </a:r>
            <a:r>
              <a:rPr lang="en-GB" sz="2400" b="1" dirty="0" err="1">
                <a:solidFill>
                  <a:srgbClr val="000000"/>
                </a:solidFill>
                <a:latin typeface="Helvetica" panose="020B0604020202020204" pitchFamily="34" charset="0"/>
                <a:cs typeface="Helvetica" panose="020B0604020202020204" pitchFamily="34" charset="0"/>
              </a:rPr>
              <a:t>tate</a:t>
            </a:r>
            <a:r>
              <a:rPr lang="sk-SK" sz="2400" b="1" dirty="0">
                <a:solidFill>
                  <a:srgbClr val="000000"/>
                </a:solidFill>
                <a:latin typeface="Helvetica" panose="020B0604020202020204" pitchFamily="34" charset="0"/>
                <a:cs typeface="Helvetica" panose="020B0604020202020204" pitchFamily="34" charset="0"/>
              </a:rPr>
              <a:t>/</a:t>
            </a:r>
            <a:r>
              <a:rPr lang="en-GB" sz="2400" b="1" dirty="0">
                <a:solidFill>
                  <a:srgbClr val="000000"/>
                </a:solidFill>
                <a:latin typeface="Helvetica" panose="020B0604020202020204" pitchFamily="34" charset="0"/>
                <a:cs typeface="Helvetica" panose="020B0604020202020204" pitchFamily="34" charset="0"/>
              </a:rPr>
              <a:t>private</a:t>
            </a:r>
            <a:r>
              <a:rPr lang="sk-SK" sz="2400" b="1" dirty="0">
                <a:solidFill>
                  <a:srgbClr val="000000"/>
                </a:solidFill>
                <a:latin typeface="Helvetica" panose="020B0604020202020204" pitchFamily="34" charset="0"/>
                <a:cs typeface="Helvetica" panose="020B0604020202020204" pitchFamily="34" charset="0"/>
              </a:rPr>
              <a:t>/</a:t>
            </a:r>
            <a:r>
              <a:rPr lang="sk-SK" sz="2400" b="1" dirty="0" err="1">
                <a:solidFill>
                  <a:srgbClr val="000000"/>
                </a:solidFill>
                <a:latin typeface="Helvetica" panose="020B0604020202020204" pitchFamily="34" charset="0"/>
                <a:cs typeface="Helvetica" panose="020B0604020202020204" pitchFamily="34" charset="0"/>
              </a:rPr>
              <a:t>language</a:t>
            </a:r>
            <a:r>
              <a:rPr lang="sk-SK" sz="2400" b="1" dirty="0">
                <a:solidFill>
                  <a:srgbClr val="000000"/>
                </a:solidFill>
                <a:latin typeface="Helvetica" panose="020B0604020202020204" pitchFamily="34" charset="0"/>
                <a:cs typeface="Helvetica" panose="020B0604020202020204" pitchFamily="34" charset="0"/>
              </a:rPr>
              <a:t> </a:t>
            </a:r>
            <a:r>
              <a:rPr lang="sk-SK" sz="2400" b="1" dirty="0" err="1">
                <a:solidFill>
                  <a:srgbClr val="000000"/>
                </a:solidFill>
                <a:latin typeface="Helvetica" panose="020B0604020202020204" pitchFamily="34" charset="0"/>
                <a:cs typeface="Helvetica" panose="020B0604020202020204" pitchFamily="34" charset="0"/>
              </a:rPr>
              <a:t>schools</a:t>
            </a:r>
            <a:endParaRPr lang="sk-SK" sz="2400" b="1" dirty="0">
              <a:solidFill>
                <a:srgbClr val="000000"/>
              </a:solidFill>
              <a:latin typeface="Helvetica" panose="020B0604020202020204" pitchFamily="34" charset="0"/>
              <a:cs typeface="Helvetica" panose="020B0604020202020204" pitchFamily="34" charset="0"/>
            </a:endParaRPr>
          </a:p>
          <a:p>
            <a:endParaRPr lang="sk-SK" sz="2400" dirty="0">
              <a:solidFill>
                <a:srgbClr val="000000"/>
              </a:solidFill>
              <a:latin typeface="Helvetica" panose="020B0604020202020204" pitchFamily="34" charset="0"/>
              <a:cs typeface="Helvetica" panose="020B0604020202020204" pitchFamily="34" charset="0"/>
            </a:endParaRPr>
          </a:p>
          <a:p>
            <a:r>
              <a:rPr lang="sk-SK" sz="2400" dirty="0" err="1">
                <a:solidFill>
                  <a:srgbClr val="000000"/>
                </a:solidFill>
                <a:latin typeface="Helvetica" panose="020B0604020202020204" pitchFamily="34" charset="0"/>
                <a:cs typeface="Helvetica" panose="020B0604020202020204" pitchFamily="34" charset="0"/>
              </a:rPr>
              <a:t>Teachers</a:t>
            </a:r>
            <a:r>
              <a:rPr lang="sk-SK" sz="2400" dirty="0">
                <a:solidFill>
                  <a:srgbClr val="000000"/>
                </a:solidFill>
                <a:latin typeface="Helvetica" panose="020B0604020202020204" pitchFamily="34" charset="0"/>
                <a:cs typeface="Helvetica" panose="020B0604020202020204" pitchFamily="34" charset="0"/>
              </a:rPr>
              <a:t>:                                               </a:t>
            </a:r>
            <a:r>
              <a:rPr lang="sk-SK" sz="2400" b="1" dirty="0" err="1">
                <a:solidFill>
                  <a:srgbClr val="000000"/>
                </a:solidFill>
                <a:latin typeface="Helvetica" panose="020B0604020202020204" pitchFamily="34" charset="0"/>
                <a:cs typeface="Helvetica" panose="020B0604020202020204" pitchFamily="34" charset="0"/>
              </a:rPr>
              <a:t>non-native</a:t>
            </a:r>
            <a:r>
              <a:rPr lang="sk-SK" sz="2400" b="1" dirty="0">
                <a:solidFill>
                  <a:srgbClr val="000000"/>
                </a:solidFill>
                <a:latin typeface="Helvetica" panose="020B0604020202020204" pitchFamily="34" charset="0"/>
                <a:cs typeface="Helvetica" panose="020B0604020202020204" pitchFamily="34" charset="0"/>
              </a:rPr>
              <a:t> in </a:t>
            </a:r>
            <a:r>
              <a:rPr lang="sk-SK" sz="2400" b="1" dirty="0" err="1">
                <a:solidFill>
                  <a:srgbClr val="000000"/>
                </a:solidFill>
                <a:latin typeface="Helvetica" panose="020B0604020202020204" pitchFamily="34" charset="0"/>
                <a:cs typeface="Helvetica" panose="020B0604020202020204" pitchFamily="34" charset="0"/>
              </a:rPr>
              <a:t>mixed-ability</a:t>
            </a:r>
            <a:r>
              <a:rPr lang="sk-SK" sz="2400" b="1" dirty="0">
                <a:solidFill>
                  <a:srgbClr val="000000"/>
                </a:solidFill>
                <a:latin typeface="Helvetica" panose="020B0604020202020204" pitchFamily="34" charset="0"/>
                <a:cs typeface="Helvetica" panose="020B0604020202020204" pitchFamily="34" charset="0"/>
              </a:rPr>
              <a:t> </a:t>
            </a:r>
            <a:r>
              <a:rPr lang="sk-SK" sz="2400" b="1" dirty="0" err="1">
                <a:solidFill>
                  <a:srgbClr val="000000"/>
                </a:solidFill>
                <a:latin typeface="Helvetica" panose="020B0604020202020204" pitchFamily="34" charset="0"/>
                <a:cs typeface="Helvetica" panose="020B0604020202020204" pitchFamily="34" charset="0"/>
              </a:rPr>
              <a:t>classes</a:t>
            </a:r>
            <a:r>
              <a:rPr lang="en-GB" sz="2400" b="1" dirty="0">
                <a:solidFill>
                  <a:srgbClr val="000000"/>
                </a:solidFill>
                <a:latin typeface="Helvetica" panose="020B0604020202020204" pitchFamily="34" charset="0"/>
                <a:cs typeface="Helvetica" panose="020B0604020202020204" pitchFamily="34" charset="0"/>
              </a:rPr>
              <a:t> </a:t>
            </a:r>
          </a:p>
        </p:txBody>
      </p:sp>
      <p:sp>
        <p:nvSpPr>
          <p:cNvPr id="33" name="TextovéPole 32">
            <a:extLst>
              <a:ext uri="{FF2B5EF4-FFF2-40B4-BE49-F238E27FC236}">
                <a16:creationId xmlns:a16="http://schemas.microsoft.com/office/drawing/2014/main" id="{A2E8A559-1905-78C3-28DC-E8D2A51DDB15}"/>
              </a:ext>
            </a:extLst>
          </p:cNvPr>
          <p:cNvSpPr txBox="1"/>
          <p:nvPr/>
        </p:nvSpPr>
        <p:spPr>
          <a:xfrm>
            <a:off x="7553044" y="1411567"/>
            <a:ext cx="6106884" cy="486287"/>
          </a:xfrm>
          <a:prstGeom prst="rect">
            <a:avLst/>
          </a:prstGeom>
          <a:noFill/>
        </p:spPr>
        <p:txBody>
          <a:bodyPr wrap="square">
            <a:spAutoFit/>
          </a:bodyPr>
          <a:lstStyle/>
          <a:p>
            <a:pPr>
              <a:lnSpc>
                <a:spcPct val="80000"/>
              </a:lnSpc>
            </a:pPr>
            <a:r>
              <a:rPr lang="en-GB" sz="3200" b="1" spc="-80" dirty="0">
                <a:latin typeface="Helvetica" panose="020B0604020202020204" pitchFamily="34" charset="0"/>
                <a:cs typeface="Helvetica" panose="020B0604020202020204" pitchFamily="34" charset="0"/>
              </a:rPr>
              <a:t>Who is it for?</a:t>
            </a:r>
            <a:endParaRPr lang="en-US" sz="32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706192694"/>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1DCFE1-38A7-275E-68DA-E74C032E9517}"/>
              </a:ext>
            </a:extLst>
          </p:cNvPr>
          <p:cNvSpPr>
            <a:spLocks noGrp="1" noRot="1" noMove="1" noResize="1" noEditPoints="1" noAdjustHandles="1" noChangeArrowheads="1" noChangeShapeType="1"/>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C1F7B278-61EB-64A7-38C8-EB740700675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5" name="TextBox 4">
            <a:extLst>
              <a:ext uri="{FF2B5EF4-FFF2-40B4-BE49-F238E27FC236}">
                <a16:creationId xmlns:a16="http://schemas.microsoft.com/office/drawing/2014/main" id="{59A74FC3-AC6E-E843-9AC0-28414DAF493E}"/>
              </a:ext>
            </a:extLst>
          </p:cNvPr>
          <p:cNvSpPr txBox="1"/>
          <p:nvPr/>
        </p:nvSpPr>
        <p:spPr>
          <a:xfrm rot="21420000">
            <a:off x="2784472" y="2718276"/>
            <a:ext cx="10500020" cy="877163"/>
          </a:xfrm>
          <a:prstGeom prst="rect">
            <a:avLst/>
          </a:prstGeom>
          <a:noFill/>
        </p:spPr>
        <p:txBody>
          <a:bodyPr wrap="square" lIns="91440" tIns="45720" rIns="91440" bIns="45720" rtlCol="0" anchor="t">
            <a:spAutoFit/>
          </a:bodyPr>
          <a:lstStyle/>
          <a:p>
            <a:pPr>
              <a:lnSpc>
                <a:spcPct val="85000"/>
              </a:lnSpc>
            </a:pPr>
            <a:r>
              <a:rPr lang="en-GB" sz="6000" b="1" spc="-150" dirty="0">
                <a:solidFill>
                  <a:srgbClr val="FFFFFF"/>
                </a:solidFill>
                <a:latin typeface="Helvetica" panose="020B0604020202020204" pitchFamily="34" charset="0"/>
                <a:cs typeface="Helvetica" panose="020B0604020202020204" pitchFamily="34" charset="0"/>
              </a:rPr>
              <a:t>Level </a:t>
            </a:r>
            <a:r>
              <a:rPr lang="sk-SK" sz="6000" b="1" spc="-150" dirty="0">
                <a:solidFill>
                  <a:srgbClr val="FFFFFF"/>
                </a:solidFill>
                <a:latin typeface="Helvetica" panose="020B0604020202020204" pitchFamily="34" charset="0"/>
                <a:cs typeface="Helvetica" panose="020B0604020202020204" pitchFamily="34" charset="0"/>
              </a:rPr>
              <a:t>d</a:t>
            </a:r>
            <a:r>
              <a:rPr lang="en-GB" sz="6000" b="1" spc="-150" dirty="0" err="1">
                <a:solidFill>
                  <a:srgbClr val="FFFFFF"/>
                </a:solidFill>
                <a:latin typeface="Helvetica" panose="020B0604020202020204" pitchFamily="34" charset="0"/>
                <a:cs typeface="Helvetica" panose="020B0604020202020204" pitchFamily="34" charset="0"/>
              </a:rPr>
              <a:t>ifferentiation</a:t>
            </a:r>
            <a:endParaRPr lang="en-US" sz="6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370401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1DCFE1-38A7-275E-68DA-E74C032E9517}"/>
              </a:ext>
            </a:extLst>
          </p:cNvPr>
          <p:cNvSpPr>
            <a:spLocks noGrp="1" noRot="1" noMove="1" noResize="1" noEditPoints="1" noAdjustHandles="1" noChangeArrowheads="1" noChangeShapeType="1"/>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EB0F5819-CB9E-1759-BEFC-17DF3228301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76" name="TextBox 75">
            <a:extLst>
              <a:ext uri="{FF2B5EF4-FFF2-40B4-BE49-F238E27FC236}">
                <a16:creationId xmlns:a16="http://schemas.microsoft.com/office/drawing/2014/main" id="{161956BB-3052-B46B-C234-FEFED72A67E1}"/>
              </a:ext>
            </a:extLst>
          </p:cNvPr>
          <p:cNvSpPr txBox="1"/>
          <p:nvPr/>
        </p:nvSpPr>
        <p:spPr>
          <a:xfrm>
            <a:off x="4552275" y="876036"/>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1</a:t>
            </a:r>
          </a:p>
        </p:txBody>
      </p:sp>
      <p:pic>
        <p:nvPicPr>
          <p:cNvPr id="3" name="Picture 2">
            <a:extLst>
              <a:ext uri="{FF2B5EF4-FFF2-40B4-BE49-F238E27FC236}">
                <a16:creationId xmlns:a16="http://schemas.microsoft.com/office/drawing/2014/main" id="{D9147B00-C30D-4A02-453B-F2B42C1353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601" y="819013"/>
            <a:ext cx="2572109" cy="3343741"/>
          </a:xfrm>
          <a:prstGeom prst="rect">
            <a:avLst/>
          </a:prstGeom>
          <a:ln>
            <a:noFill/>
          </a:ln>
          <a:effectLst>
            <a:outerShdw blurRad="190500" algn="tl" rotWithShape="0">
              <a:schemeClr val="bg2">
                <a:lumMod val="50000"/>
                <a:alpha val="70000"/>
              </a:schemeClr>
            </a:outerShdw>
          </a:effectLst>
          <a:extLst>
            <a:ext uri="{909E8E84-426E-40DD-AFC4-6F175D3DCCD1}">
              <a14:hiddenFill xmlns:a14="http://schemas.microsoft.com/office/drawing/2010/main">
                <a:solidFill>
                  <a:srgbClr val="FFFFFF"/>
                </a:solidFill>
              </a14:hiddenFill>
            </a:ext>
          </a:extLst>
        </p:spPr>
      </p:pic>
      <p:pic>
        <p:nvPicPr>
          <p:cNvPr id="4" name="Picture 6" descr="A picture containing text, person, sign, posing&#10;&#10;Description automatically generated">
            <a:extLst>
              <a:ext uri="{FF2B5EF4-FFF2-40B4-BE49-F238E27FC236}">
                <a16:creationId xmlns:a16="http://schemas.microsoft.com/office/drawing/2014/main" id="{09244A67-7D7F-E872-2FB4-3FFB1A8024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5926" y="819012"/>
            <a:ext cx="2546388" cy="3343741"/>
          </a:xfrm>
          <a:prstGeom prst="rect">
            <a:avLst/>
          </a:prstGeom>
          <a:ln>
            <a:noFill/>
          </a:ln>
          <a:effectLst>
            <a:outerShdw blurRad="190500" algn="tl" rotWithShape="0">
              <a:schemeClr val="bg2">
                <a:lumMod val="50000"/>
                <a:alpha val="70000"/>
              </a:schemeClr>
            </a:outerShdw>
          </a:effectLst>
          <a:extLst>
            <a:ext uri="{909E8E84-426E-40DD-AFC4-6F175D3DCCD1}">
              <a14:hiddenFill xmlns:a14="http://schemas.microsoft.com/office/drawing/2010/main">
                <a:solidFill>
                  <a:srgbClr val="FFFFFF"/>
                </a:solidFill>
              </a14:hiddenFill>
            </a:ext>
          </a:extLst>
        </p:spPr>
      </p:pic>
      <p:pic>
        <p:nvPicPr>
          <p:cNvPr id="5" name="Picture 10">
            <a:extLst>
              <a:ext uri="{FF2B5EF4-FFF2-40B4-BE49-F238E27FC236}">
                <a16:creationId xmlns:a16="http://schemas.microsoft.com/office/drawing/2014/main" id="{8F103063-A07B-F028-D346-D872D6AF95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9260" y="819012"/>
            <a:ext cx="2460651" cy="3360889"/>
          </a:xfrm>
          <a:prstGeom prst="rect">
            <a:avLst/>
          </a:prstGeom>
          <a:ln>
            <a:noFill/>
          </a:ln>
          <a:effectLst>
            <a:outerShdw blurRad="190500" algn="tl" rotWithShape="0">
              <a:schemeClr val="bg2">
                <a:lumMod val="50000"/>
                <a:alpha val="70000"/>
              </a:schemeClr>
            </a:outerShdw>
          </a:effectLst>
          <a:extLst>
            <a:ext uri="{909E8E84-426E-40DD-AFC4-6F175D3DCCD1}">
              <a14:hiddenFill xmlns:a14="http://schemas.microsoft.com/office/drawing/2010/main">
                <a:solidFill>
                  <a:srgbClr val="FFFFFF"/>
                </a:solidFill>
              </a14:hiddenFill>
            </a:ext>
          </a:extLst>
        </p:spPr>
      </p:pic>
      <p:pic>
        <p:nvPicPr>
          <p:cNvPr id="6" name="Picture 12">
            <a:extLst>
              <a:ext uri="{FF2B5EF4-FFF2-40B4-BE49-F238E27FC236}">
                <a16:creationId xmlns:a16="http://schemas.microsoft.com/office/drawing/2014/main" id="{CBC83CF4-F546-051A-A3BD-95D13B32D1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0297" y="819012"/>
            <a:ext cx="2477798" cy="3343741"/>
          </a:xfrm>
          <a:prstGeom prst="rect">
            <a:avLst/>
          </a:prstGeom>
          <a:ln>
            <a:noFill/>
          </a:ln>
          <a:effectLst>
            <a:outerShdw blurRad="190500" algn="tl" rotWithShape="0">
              <a:schemeClr val="bg2">
                <a:lumMod val="50000"/>
                <a:alpha val="70000"/>
              </a:schemeClr>
            </a:outerShdw>
          </a:effectLst>
          <a:extLst>
            <a:ext uri="{909E8E84-426E-40DD-AFC4-6F175D3DCCD1}">
              <a14:hiddenFill xmlns:a14="http://schemas.microsoft.com/office/drawing/2010/main">
                <a:solidFill>
                  <a:srgbClr val="FFFFFF"/>
                </a:solidFill>
              </a14:hiddenFill>
            </a:ext>
          </a:extLst>
        </p:spPr>
      </p:pic>
      <p:pic>
        <p:nvPicPr>
          <p:cNvPr id="9" name="Picture 16" descr="A group of people standing in front of a red cover&#10;&#10;Description automatically generated">
            <a:extLst>
              <a:ext uri="{FF2B5EF4-FFF2-40B4-BE49-F238E27FC236}">
                <a16:creationId xmlns:a16="http://schemas.microsoft.com/office/drawing/2014/main" id="{F0244DDA-90CC-D294-423C-EDB08E7E43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97683" y="819012"/>
            <a:ext cx="2503519" cy="3343741"/>
          </a:xfrm>
          <a:prstGeom prst="rect">
            <a:avLst/>
          </a:prstGeom>
          <a:ln>
            <a:noFill/>
          </a:ln>
          <a:effectLst>
            <a:outerShdw blurRad="190500" algn="tl" rotWithShape="0">
              <a:schemeClr val="bg2">
                <a:lumMod val="50000"/>
                <a:alpha val="70000"/>
              </a:schemeClr>
            </a:outerShdw>
          </a:effectLst>
          <a:extLst>
            <a:ext uri="{909E8E84-426E-40DD-AFC4-6F175D3DCCD1}">
              <a14:hiddenFill xmlns:a14="http://schemas.microsoft.com/office/drawing/2010/main">
                <a:solidFill>
                  <a:srgbClr val="FFFFFF"/>
                </a:solidFill>
              </a14:hiddenFill>
            </a:ext>
          </a:extLst>
        </p:spPr>
      </p:pic>
      <p:sp>
        <p:nvSpPr>
          <p:cNvPr id="10" name="Obdélník 9">
            <a:extLst>
              <a:ext uri="{FF2B5EF4-FFF2-40B4-BE49-F238E27FC236}">
                <a16:creationId xmlns:a16="http://schemas.microsoft.com/office/drawing/2014/main" id="{FA3CC00F-EA6A-BCEA-46A6-858D892A540D}"/>
              </a:ext>
            </a:extLst>
          </p:cNvPr>
          <p:cNvSpPr/>
          <p:nvPr/>
        </p:nvSpPr>
        <p:spPr>
          <a:xfrm>
            <a:off x="669185" y="4099688"/>
            <a:ext cx="1956607" cy="775703"/>
          </a:xfrm>
          <a:prstGeom prst="rect">
            <a:avLst/>
          </a:prstGeom>
          <a:solidFill>
            <a:schemeClr val="accent1">
              <a:lumMod val="40000"/>
              <a:lumOff val="60000"/>
            </a:schemeClr>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k-SK" dirty="0">
                <a:solidFill>
                  <a:schemeClr val="tx1"/>
                </a:solidFill>
                <a:latin typeface="Helvetica" panose="020B0604020202020204" pitchFamily="34" charset="0"/>
                <a:cs typeface="Helvetica" panose="020B0604020202020204" pitchFamily="34" charset="0"/>
              </a:rPr>
              <a:t>CEFR: A1 </a:t>
            </a:r>
          </a:p>
          <a:p>
            <a:r>
              <a:rPr lang="sk-SK" dirty="0">
                <a:solidFill>
                  <a:schemeClr val="tx1"/>
                </a:solidFill>
                <a:latin typeface="Helvetica" panose="020B0604020202020204" pitchFamily="34" charset="0"/>
                <a:cs typeface="Helvetica" panose="020B0604020202020204" pitchFamily="34" charset="0"/>
              </a:rPr>
              <a:t>GSE: 16-23</a:t>
            </a:r>
          </a:p>
        </p:txBody>
      </p:sp>
      <p:sp>
        <p:nvSpPr>
          <p:cNvPr id="11" name="Obdélník 10">
            <a:extLst>
              <a:ext uri="{FF2B5EF4-FFF2-40B4-BE49-F238E27FC236}">
                <a16:creationId xmlns:a16="http://schemas.microsoft.com/office/drawing/2014/main" id="{9C433A49-9ADE-48C9-57F5-871857962B1D}"/>
              </a:ext>
            </a:extLst>
          </p:cNvPr>
          <p:cNvSpPr/>
          <p:nvPr/>
        </p:nvSpPr>
        <p:spPr>
          <a:xfrm>
            <a:off x="3040631" y="4119111"/>
            <a:ext cx="1956607" cy="775703"/>
          </a:xfrm>
          <a:prstGeom prst="rect">
            <a:avLst/>
          </a:prstGeom>
          <a:solidFill>
            <a:schemeClr val="accent1">
              <a:lumMod val="40000"/>
              <a:lumOff val="60000"/>
            </a:schemeClr>
          </a:solidFill>
          <a:effectLst>
            <a:outerShdw blurRad="63500" sx="102000" sy="102000" algn="ctr" rotWithShape="0">
              <a:schemeClr val="tx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k-SK" dirty="0">
                <a:solidFill>
                  <a:schemeClr val="tx1"/>
                </a:solidFill>
                <a:latin typeface="Helvetica" panose="020B0604020202020204" pitchFamily="34" charset="0"/>
                <a:cs typeface="Helvetica" panose="020B0604020202020204" pitchFamily="34" charset="0"/>
              </a:rPr>
              <a:t>CEFR: A1+ </a:t>
            </a:r>
          </a:p>
          <a:p>
            <a:r>
              <a:rPr lang="sk-SK" dirty="0">
                <a:solidFill>
                  <a:schemeClr val="tx1"/>
                </a:solidFill>
                <a:latin typeface="Helvetica" panose="020B0604020202020204" pitchFamily="34" charset="0"/>
                <a:cs typeface="Helvetica" panose="020B0604020202020204" pitchFamily="34" charset="0"/>
              </a:rPr>
              <a:t>GSE: 20-30</a:t>
            </a:r>
          </a:p>
        </p:txBody>
      </p:sp>
      <p:sp>
        <p:nvSpPr>
          <p:cNvPr id="13" name="Obdélník 12">
            <a:extLst>
              <a:ext uri="{FF2B5EF4-FFF2-40B4-BE49-F238E27FC236}">
                <a16:creationId xmlns:a16="http://schemas.microsoft.com/office/drawing/2014/main" id="{C2277F11-D8C3-8B49-26DF-085AB9BE2444}"/>
              </a:ext>
            </a:extLst>
          </p:cNvPr>
          <p:cNvSpPr/>
          <p:nvPr/>
        </p:nvSpPr>
        <p:spPr>
          <a:xfrm>
            <a:off x="5366404" y="4099688"/>
            <a:ext cx="1881487" cy="775703"/>
          </a:xfrm>
          <a:prstGeom prst="rect">
            <a:avLst/>
          </a:prstGeom>
          <a:solidFill>
            <a:schemeClr val="accent1">
              <a:lumMod val="40000"/>
              <a:lumOff val="60000"/>
            </a:schemeClr>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k-SK" dirty="0">
                <a:solidFill>
                  <a:schemeClr val="tx1"/>
                </a:solidFill>
                <a:latin typeface="Helvetica" panose="020B0604020202020204" pitchFamily="34" charset="0"/>
                <a:cs typeface="Helvetica" panose="020B0604020202020204" pitchFamily="34" charset="0"/>
              </a:rPr>
              <a:t>CEFR: A2 </a:t>
            </a:r>
          </a:p>
          <a:p>
            <a:r>
              <a:rPr lang="sk-SK" dirty="0">
                <a:solidFill>
                  <a:schemeClr val="tx1"/>
                </a:solidFill>
                <a:latin typeface="Helvetica" panose="020B0604020202020204" pitchFamily="34" charset="0"/>
                <a:cs typeface="Helvetica" panose="020B0604020202020204" pitchFamily="34" charset="0"/>
              </a:rPr>
              <a:t>GSE: 28-38</a:t>
            </a:r>
          </a:p>
        </p:txBody>
      </p:sp>
      <p:sp>
        <p:nvSpPr>
          <p:cNvPr id="14" name="Obdélník 13">
            <a:extLst>
              <a:ext uri="{FF2B5EF4-FFF2-40B4-BE49-F238E27FC236}">
                <a16:creationId xmlns:a16="http://schemas.microsoft.com/office/drawing/2014/main" id="{6E98FA45-5F58-CB35-56ED-455D3FFADBD9}"/>
              </a:ext>
            </a:extLst>
          </p:cNvPr>
          <p:cNvSpPr/>
          <p:nvPr/>
        </p:nvSpPr>
        <p:spPr>
          <a:xfrm>
            <a:off x="7639832" y="4119113"/>
            <a:ext cx="1919511" cy="775703"/>
          </a:xfrm>
          <a:prstGeom prst="rect">
            <a:avLst/>
          </a:prstGeom>
          <a:solidFill>
            <a:schemeClr val="accent1">
              <a:lumMod val="40000"/>
              <a:lumOff val="60000"/>
            </a:schemeClr>
          </a:solidFill>
          <a:effectLst>
            <a:outerShdw blurRad="63500" sx="102000" sy="102000" algn="ctr" rotWithShape="0">
              <a:schemeClr val="tx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k-SK" dirty="0">
                <a:solidFill>
                  <a:schemeClr val="tx1"/>
                </a:solidFill>
                <a:latin typeface="Helvetica" panose="020B0604020202020204" pitchFamily="34" charset="0"/>
                <a:cs typeface="Helvetica" panose="020B0604020202020204" pitchFamily="34" charset="0"/>
              </a:rPr>
              <a:t>CEFR: A2+ </a:t>
            </a:r>
          </a:p>
          <a:p>
            <a:r>
              <a:rPr lang="sk-SK" dirty="0">
                <a:solidFill>
                  <a:schemeClr val="tx1"/>
                </a:solidFill>
                <a:latin typeface="Helvetica" panose="020B0604020202020204" pitchFamily="34" charset="0"/>
                <a:cs typeface="Helvetica" panose="020B0604020202020204" pitchFamily="34" charset="0"/>
              </a:rPr>
              <a:t>GSE: 36-46</a:t>
            </a:r>
          </a:p>
        </p:txBody>
      </p:sp>
      <p:sp>
        <p:nvSpPr>
          <p:cNvPr id="15" name="Obdélník 14">
            <a:extLst>
              <a:ext uri="{FF2B5EF4-FFF2-40B4-BE49-F238E27FC236}">
                <a16:creationId xmlns:a16="http://schemas.microsoft.com/office/drawing/2014/main" id="{1DD9D956-5B1A-9328-675C-113BD0D7F4D8}"/>
              </a:ext>
            </a:extLst>
          </p:cNvPr>
          <p:cNvSpPr/>
          <p:nvPr/>
        </p:nvSpPr>
        <p:spPr>
          <a:xfrm>
            <a:off x="9908016" y="4119112"/>
            <a:ext cx="1881487" cy="775703"/>
          </a:xfrm>
          <a:prstGeom prst="rect">
            <a:avLst/>
          </a:prstGeom>
          <a:solidFill>
            <a:schemeClr val="accent1">
              <a:lumMod val="40000"/>
              <a:lumOff val="60000"/>
            </a:schemeClr>
          </a:solidFill>
          <a:effectLst>
            <a:outerShdw blurRad="63500" sx="102000" sy="102000" algn="ctr" rotWithShape="0">
              <a:schemeClr val="tx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k-SK" dirty="0">
                <a:solidFill>
                  <a:schemeClr val="tx1"/>
                </a:solidFill>
                <a:latin typeface="Helvetica" panose="020B0604020202020204" pitchFamily="34" charset="0"/>
                <a:cs typeface="Helvetica" panose="020B0604020202020204" pitchFamily="34" charset="0"/>
              </a:rPr>
              <a:t>CEFR: B1/B1+ </a:t>
            </a:r>
          </a:p>
          <a:p>
            <a:r>
              <a:rPr lang="sk-SK" dirty="0">
                <a:solidFill>
                  <a:schemeClr val="tx1"/>
                </a:solidFill>
                <a:latin typeface="Helvetica" panose="020B0604020202020204" pitchFamily="34" charset="0"/>
                <a:cs typeface="Helvetica" panose="020B0604020202020204" pitchFamily="34" charset="0"/>
              </a:rPr>
              <a:t>GSE: 44-54</a:t>
            </a:r>
          </a:p>
        </p:txBody>
      </p:sp>
      <p:pic>
        <p:nvPicPr>
          <p:cNvPr id="3076" name="Picture 4" descr="The Global Scale of English">
            <a:extLst>
              <a:ext uri="{FF2B5EF4-FFF2-40B4-BE49-F238E27FC236}">
                <a16:creationId xmlns:a16="http://schemas.microsoft.com/office/drawing/2014/main" id="{F877F216-0455-AF64-580D-5303C4A300E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539" r="815"/>
          <a:stretch/>
        </p:blipFill>
        <p:spPr bwMode="auto">
          <a:xfrm>
            <a:off x="3261788" y="5680551"/>
            <a:ext cx="5668423" cy="602826"/>
          </a:xfrm>
          <a:prstGeom prst="rect">
            <a:avLst/>
          </a:prstGeom>
          <a:ln>
            <a:noFill/>
          </a:ln>
          <a:effectLst>
            <a:outerShdw blurRad="190500" algn="tl" rotWithShape="0">
              <a:schemeClr val="tx1">
                <a:lumMod val="95000"/>
                <a:lumOff val="5000"/>
                <a:alpha val="7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536877"/>
      </p:ext>
    </p:extLst>
  </p:cSld>
  <p:clrMapOvr>
    <a:masterClrMapping/>
  </p:clrMapOvr>
</p:sld>
</file>

<file path=ppt/theme/theme1.xml><?xml version="1.0" encoding="utf-8"?>
<a:theme xmlns:a="http://schemas.openxmlformats.org/drawingml/2006/main" name="Blank">
  <a:themeElements>
    <a:clrScheme name="Pearson Colours">
      <a:dk1>
        <a:srgbClr val="000000"/>
      </a:dk1>
      <a:lt1>
        <a:srgbClr val="FFFFFF"/>
      </a:lt1>
      <a:dk2>
        <a:srgbClr val="0085B3"/>
      </a:dk2>
      <a:lt2>
        <a:srgbClr val="FFFFFF"/>
      </a:lt2>
      <a:accent1>
        <a:srgbClr val="FFAE00"/>
      </a:accent1>
      <a:accent2>
        <a:srgbClr val="FF757A"/>
      </a:accent2>
      <a:accent3>
        <a:srgbClr val="93E7EA"/>
      </a:accent3>
      <a:accent4>
        <a:srgbClr val="FFC000"/>
      </a:accent4>
      <a:accent5>
        <a:srgbClr val="2B9AC0"/>
      </a:accent5>
      <a:accent6>
        <a:srgbClr val="F3F3F3"/>
      </a:accent6>
      <a:hlink>
        <a:srgbClr val="FFAE00"/>
      </a:hlink>
      <a:folHlink>
        <a:srgbClr val="FFAE00"/>
      </a:folHlink>
    </a:clrScheme>
    <a:fontScheme name="Pearson Brand Fonts">
      <a:majorFont>
        <a:latin typeface="Roobert SemiBold"/>
        <a:ea typeface=""/>
        <a:cs typeface=""/>
      </a:majorFont>
      <a:minorFont>
        <a:latin typeface="Roober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arson Master Template" id="{9218B452-2B12-4FC7-A45B-0F0BA7A98347}" vid="{AD632CA2-C389-4C11-AC28-C1CA9C57AEE5}"/>
    </a:ext>
  </a:extLst>
</a:theme>
</file>

<file path=ppt/theme/theme2.xml><?xml version="1.0" encoding="utf-8"?>
<a:theme xmlns:a="http://schemas.openxmlformats.org/drawingml/2006/main" name="Title &amp; Conten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arson Brand Fonts">
      <a:majorFont>
        <a:latin typeface="Roobert SemiBold"/>
        <a:ea typeface=""/>
        <a:cs typeface=""/>
      </a:majorFont>
      <a:minorFont>
        <a:latin typeface="Roober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r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arson Brand Fonts">
      <a:majorFont>
        <a:latin typeface="Roobert SemiBold"/>
        <a:ea typeface=""/>
        <a:cs typeface=""/>
      </a:majorFont>
      <a:minorFont>
        <a:latin typeface="Roober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in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arson Brand Fonts">
      <a:majorFont>
        <a:latin typeface="Roobert SemiBold"/>
        <a:ea typeface=""/>
        <a:cs typeface=""/>
      </a:majorFont>
      <a:minorFont>
        <a:latin typeface="Roober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156697b-60bb-4b7e-8808-bc9c9fe12711">
      <Terms xmlns="http://schemas.microsoft.com/office/infopath/2007/PartnerControls"/>
    </lcf76f155ced4ddcb4097134ff3c332f>
    <TaxCatchAll xmlns="889823ee-b557-4624-b4ad-608cf0f4cf3f" xsi:nil="true"/>
    <SharedWithUsers xmlns="889823ee-b557-4624-b4ad-608cf0f4cf3f">
      <UserInfo>
        <DisplayName>Christopher Morley</DisplayName>
        <AccountId>86</AccountId>
        <AccountType/>
      </UserInfo>
      <UserInfo>
        <DisplayName>Gustavo Belardinelli</DisplayName>
        <AccountId>516</AccountId>
        <AccountType/>
      </UserInfo>
      <UserInfo>
        <DisplayName>Agnieszka Wysocka</DisplayName>
        <AccountId>371</AccountId>
        <AccountType/>
      </UserInfo>
      <UserInfo>
        <DisplayName>Ula Krawczyk</DisplayName>
        <AccountId>1999</AccountId>
        <AccountType/>
      </UserInfo>
      <UserInfo>
        <DisplayName>Elaine Conceição</DisplayName>
        <AccountId>1579</AccountId>
        <AccountType/>
      </UserInfo>
      <UserInfo>
        <DisplayName>Ana Paula Santos</DisplayName>
        <AccountId>537</AccountId>
        <AccountType/>
      </UserInfo>
      <UserInfo>
        <DisplayName>Barbara Salvador</DisplayName>
        <AccountId>655</AccountId>
        <AccountType/>
      </UserInfo>
      <UserInfo>
        <DisplayName>Anita Korzeniowska</DisplayName>
        <AccountId>1132</AccountId>
        <AccountType/>
      </UserInfo>
    </SharedWithUsers>
    <Owner xmlns="5156697b-60bb-4b7e-8808-bc9c9fe12711">
      <UserInfo>
        <DisplayName/>
        <AccountId xsi:nil="true"/>
        <AccountType/>
      </UserInfo>
    </Owner>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FD554329D2DBEB40991B8BB6205FB4BC" ma:contentTypeVersion="18" ma:contentTypeDescription="Utwórz nowy dokument." ma:contentTypeScope="" ma:versionID="ac3f9bfd018870305f44523c08b0ab31">
  <xsd:schema xmlns:xsd="http://www.w3.org/2001/XMLSchema" xmlns:xs="http://www.w3.org/2001/XMLSchema" xmlns:p="http://schemas.microsoft.com/office/2006/metadata/properties" xmlns:ns2="5156697b-60bb-4b7e-8808-bc9c9fe12711" xmlns:ns3="889823ee-b557-4624-b4ad-608cf0f4cf3f" targetNamespace="http://schemas.microsoft.com/office/2006/metadata/properties" ma:root="true" ma:fieldsID="04da77f801d1f80561348a5c1c0c2449" ns2:_="" ns3:_="">
    <xsd:import namespace="5156697b-60bb-4b7e-8808-bc9c9fe12711"/>
    <xsd:import namespace="889823ee-b557-4624-b4ad-608cf0f4cf3f"/>
    <xsd:element name="properties">
      <xsd:complexType>
        <xsd:sequence>
          <xsd:element name="documentManagement">
            <xsd:complexType>
              <xsd:all>
                <xsd:element ref="ns2:MediaServiceMetadata" minOccurs="0"/>
                <xsd:element ref="ns2:MediaServiceFastMetadata"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DateTaken" minOccurs="0"/>
                <xsd:element ref="ns2:MediaLengthInSeconds" minOccurs="0"/>
                <xsd:element ref="ns2:Owne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56697b-60bb-4b7e-8808-bc9c9fe127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Tagi obrazów"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Owner" ma:index="18" nillable="true" ma:displayName="Owner" ma:format="Dropdown" ma:list="UserInfo" ma:SharePointGroup="0"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9823ee-b557-4624-b4ad-608cf0f4cf3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ca9d38fc-105d-4739-8085-96d63a5f9293}" ma:internalName="TaxCatchAll" ma:showField="CatchAllData" ma:web="889823ee-b557-4624-b4ad-608cf0f4cf3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Udostępniani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Udostępnione dla — szczegóły"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2EDE80-DC1C-478E-AA81-E428C55508F2}">
  <ds:schemaRefs>
    <ds:schemaRef ds:uri="http://schemas.microsoft.com/sharepoint/v3/contenttype/forms"/>
  </ds:schemaRefs>
</ds:datastoreItem>
</file>

<file path=customXml/itemProps2.xml><?xml version="1.0" encoding="utf-8"?>
<ds:datastoreItem xmlns:ds="http://schemas.openxmlformats.org/officeDocument/2006/customXml" ds:itemID="{ECFB7509-714F-4FAB-99A3-8D48BA15915B}">
  <ds:schemaRefs>
    <ds:schemaRef ds:uri="36a9a055-a280-4ee7-9d0a-dfc02d7ea1d8"/>
    <ds:schemaRef ds:uri="a828bc1a-ac0b-4d91-aefa-146fa9b1951a"/>
    <ds:schemaRef ds:uri="b3fd5ac1-99ba-4f87-9275-88aab5f49d9b"/>
    <ds:schemaRef ds:uri="cc377ea1-673c-461b-a35b-5408f9817d55"/>
    <ds:schemaRef ds:uri="http://schemas.microsoft.com/office/2006/metadata/properties"/>
    <ds:schemaRef ds:uri="http://schemas.microsoft.com/office/infopath/2007/PartnerControls"/>
    <ds:schemaRef ds:uri="5156697b-60bb-4b7e-8808-bc9c9fe12711"/>
    <ds:schemaRef ds:uri="889823ee-b557-4624-b4ad-608cf0f4cf3f"/>
  </ds:schemaRefs>
</ds:datastoreItem>
</file>

<file path=customXml/itemProps3.xml><?xml version="1.0" encoding="utf-8"?>
<ds:datastoreItem xmlns:ds="http://schemas.openxmlformats.org/officeDocument/2006/customXml" ds:itemID="{15522056-3FA2-451F-B2FD-3414281EAC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56697b-60bb-4b7e-8808-bc9c9fe12711"/>
    <ds:schemaRef ds:uri="889823ee-b557-4624-b4ad-608cf0f4cf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4699</TotalTime>
  <Words>1317</Words>
  <Application>Microsoft Office PowerPoint</Application>
  <PresentationFormat>Širokoúhlá obrazovka</PresentationFormat>
  <Paragraphs>374</Paragraphs>
  <Slides>47</Slides>
  <Notes>8</Notes>
  <HiddenSlides>0</HiddenSlides>
  <MMClips>0</MMClips>
  <ScaleCrop>false</ScaleCrop>
  <HeadingPairs>
    <vt:vector size="6" baseType="variant">
      <vt:variant>
        <vt:lpstr>Použitá písma</vt:lpstr>
      </vt:variant>
      <vt:variant>
        <vt:i4>6</vt:i4>
      </vt:variant>
      <vt:variant>
        <vt:lpstr>Motiv</vt:lpstr>
      </vt:variant>
      <vt:variant>
        <vt:i4>4</vt:i4>
      </vt:variant>
      <vt:variant>
        <vt:lpstr>Nadpisy snímků</vt:lpstr>
      </vt:variant>
      <vt:variant>
        <vt:i4>47</vt:i4>
      </vt:variant>
    </vt:vector>
  </HeadingPairs>
  <TitlesOfParts>
    <vt:vector size="57" baseType="lpstr">
      <vt:lpstr>Open Sans</vt:lpstr>
      <vt:lpstr>Roobert SemiBold</vt:lpstr>
      <vt:lpstr>Arial</vt:lpstr>
      <vt:lpstr>Roobert Light</vt:lpstr>
      <vt:lpstr>Calibri</vt:lpstr>
      <vt:lpstr>Helvetica</vt:lpstr>
      <vt:lpstr>Blank</vt:lpstr>
      <vt:lpstr>Title &amp; Contents</vt:lpstr>
      <vt:lpstr>Core Slides</vt:lpstr>
      <vt:lpstr>Points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Skinner</dc:creator>
  <cp:lastModifiedBy>Nováková Lenka</cp:lastModifiedBy>
  <cp:revision>717</cp:revision>
  <dcterms:created xsi:type="dcterms:W3CDTF">2023-09-05T11:03:44Z</dcterms:created>
  <dcterms:modified xsi:type="dcterms:W3CDTF">2024-12-12T16:23:42Z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0x01010071F8516DAA7FA241AF307FF7BA6F9E52</vt:lpwstr>
  </property>
  <property fmtid="{D5CDD505-2E9C-101B-9397-08002B2CF9AE}" pid="3" name="MediaServiceImageTags">
    <vt:lpwstr/>
  </property>
</Properties>
</file>